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3"/>
  </p:notesMasterIdLst>
  <p:sldIdLst>
    <p:sldId id="256" r:id="rId5"/>
    <p:sldId id="257" r:id="rId6"/>
    <p:sldId id="260" r:id="rId7"/>
    <p:sldId id="265" r:id="rId8"/>
    <p:sldId id="266" r:id="rId9"/>
    <p:sldId id="261" r:id="rId10"/>
    <p:sldId id="263"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C8C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B8645-ECA9-42B2-8E0D-5B971DA70BD0}" v="15" dt="2024-01-16T10:08:57.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23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atto Pieretti Welington" userId="9cf8fc1c-7c62-475e-ab60-85cb39100565" providerId="ADAL" clId="{B6EB8645-ECA9-42B2-8E0D-5B971DA70BD0}"/>
    <pc:docChg chg="undo custSel modSld">
      <pc:chgData name="Binatto Pieretti Welington" userId="9cf8fc1c-7c62-475e-ab60-85cb39100565" providerId="ADAL" clId="{B6EB8645-ECA9-42B2-8E0D-5B971DA70BD0}" dt="2024-01-16T10:16:52.186" v="1215" actId="20577"/>
      <pc:docMkLst>
        <pc:docMk/>
      </pc:docMkLst>
      <pc:sldChg chg="addSp delSp modSp mod">
        <pc:chgData name="Binatto Pieretti Welington" userId="9cf8fc1c-7c62-475e-ab60-85cb39100565" providerId="ADAL" clId="{B6EB8645-ECA9-42B2-8E0D-5B971DA70BD0}" dt="2024-01-16T10:03:34.625" v="699"/>
        <pc:sldMkLst>
          <pc:docMk/>
          <pc:sldMk cId="989671985" sldId="257"/>
        </pc:sldMkLst>
        <pc:spChg chg="add del mod">
          <ac:chgData name="Binatto Pieretti Welington" userId="9cf8fc1c-7c62-475e-ab60-85cb39100565" providerId="ADAL" clId="{B6EB8645-ECA9-42B2-8E0D-5B971DA70BD0}" dt="2024-01-16T10:03:34.625" v="699"/>
          <ac:spMkLst>
            <pc:docMk/>
            <pc:sldMk cId="989671985" sldId="257"/>
            <ac:spMk id="3" creationId="{56D51C28-8594-EEF2-80DC-E85CBAA08FEA}"/>
          </ac:spMkLst>
        </pc:spChg>
        <pc:spChg chg="mod">
          <ac:chgData name="Binatto Pieretti Welington" userId="9cf8fc1c-7c62-475e-ab60-85cb39100565" providerId="ADAL" clId="{B6EB8645-ECA9-42B2-8E0D-5B971DA70BD0}" dt="2024-01-16T10:03:27.803" v="681" actId="20577"/>
          <ac:spMkLst>
            <pc:docMk/>
            <pc:sldMk cId="989671985" sldId="257"/>
            <ac:spMk id="7" creationId="{0323A876-6D8F-276D-AC99-B7A2350B62CE}"/>
          </ac:spMkLst>
        </pc:spChg>
        <pc:spChg chg="mod">
          <ac:chgData name="Binatto Pieretti Welington" userId="9cf8fc1c-7c62-475e-ab60-85cb39100565" providerId="ADAL" clId="{B6EB8645-ECA9-42B2-8E0D-5B971DA70BD0}" dt="2024-01-16T10:03:32.117" v="697" actId="1036"/>
          <ac:spMkLst>
            <pc:docMk/>
            <pc:sldMk cId="989671985" sldId="257"/>
            <ac:spMk id="8" creationId="{C5B29879-7483-5ECF-C147-47C83D1F8883}"/>
          </ac:spMkLst>
        </pc:spChg>
      </pc:sldChg>
      <pc:sldChg chg="modSp mod">
        <pc:chgData name="Binatto Pieretti Welington" userId="9cf8fc1c-7c62-475e-ab60-85cb39100565" providerId="ADAL" clId="{B6EB8645-ECA9-42B2-8E0D-5B971DA70BD0}" dt="2024-01-16T10:00:36.533" v="663" actId="20577"/>
        <pc:sldMkLst>
          <pc:docMk/>
          <pc:sldMk cId="382780728" sldId="260"/>
        </pc:sldMkLst>
        <pc:spChg chg="mod">
          <ac:chgData name="Binatto Pieretti Welington" userId="9cf8fc1c-7c62-475e-ab60-85cb39100565" providerId="ADAL" clId="{B6EB8645-ECA9-42B2-8E0D-5B971DA70BD0}" dt="2024-01-16T09:59:51.900" v="653" actId="20577"/>
          <ac:spMkLst>
            <pc:docMk/>
            <pc:sldMk cId="382780728" sldId="260"/>
            <ac:spMk id="6" creationId="{BF6D44F0-07D6-17A4-A856-91A16E234149}"/>
          </ac:spMkLst>
        </pc:spChg>
        <pc:spChg chg="mod">
          <ac:chgData name="Binatto Pieretti Welington" userId="9cf8fc1c-7c62-475e-ab60-85cb39100565" providerId="ADAL" clId="{B6EB8645-ECA9-42B2-8E0D-5B971DA70BD0}" dt="2024-01-16T10:00:36.533" v="663" actId="20577"/>
          <ac:spMkLst>
            <pc:docMk/>
            <pc:sldMk cId="382780728" sldId="260"/>
            <ac:spMk id="7" creationId="{0323A876-6D8F-276D-AC99-B7A2350B62CE}"/>
          </ac:spMkLst>
        </pc:spChg>
        <pc:graphicFrameChg chg="mod">
          <ac:chgData name="Binatto Pieretti Welington" userId="9cf8fc1c-7c62-475e-ab60-85cb39100565" providerId="ADAL" clId="{B6EB8645-ECA9-42B2-8E0D-5B971DA70BD0}" dt="2024-01-15T12:40:03.916" v="1"/>
          <ac:graphicFrameMkLst>
            <pc:docMk/>
            <pc:sldMk cId="382780728" sldId="260"/>
            <ac:graphicFrameMk id="3" creationId="{DD69AA73-31E8-2DBB-5F3A-E30F9377F6A9}"/>
          </ac:graphicFrameMkLst>
        </pc:graphicFrameChg>
      </pc:sldChg>
      <pc:sldChg chg="modSp mod">
        <pc:chgData name="Binatto Pieretti Welington" userId="9cf8fc1c-7c62-475e-ab60-85cb39100565" providerId="ADAL" clId="{B6EB8645-ECA9-42B2-8E0D-5B971DA70BD0}" dt="2024-01-16T09:43:54.622" v="88" actId="207"/>
        <pc:sldMkLst>
          <pc:docMk/>
          <pc:sldMk cId="2510389840" sldId="263"/>
        </pc:sldMkLst>
        <pc:spChg chg="mod">
          <ac:chgData name="Binatto Pieretti Welington" userId="9cf8fc1c-7c62-475e-ab60-85cb39100565" providerId="ADAL" clId="{B6EB8645-ECA9-42B2-8E0D-5B971DA70BD0}" dt="2024-01-16T09:43:54.622" v="88" actId="207"/>
          <ac:spMkLst>
            <pc:docMk/>
            <pc:sldMk cId="2510389840" sldId="263"/>
            <ac:spMk id="7" creationId="{0323A876-6D8F-276D-AC99-B7A2350B62CE}"/>
          </ac:spMkLst>
        </pc:spChg>
      </pc:sldChg>
      <pc:sldChg chg="modSp mod">
        <pc:chgData name="Binatto Pieretti Welington" userId="9cf8fc1c-7c62-475e-ab60-85cb39100565" providerId="ADAL" clId="{B6EB8645-ECA9-42B2-8E0D-5B971DA70BD0}" dt="2024-01-16T10:16:52.186" v="1215" actId="20577"/>
        <pc:sldMkLst>
          <pc:docMk/>
          <pc:sldMk cId="1183809997" sldId="264"/>
        </pc:sldMkLst>
        <pc:spChg chg="mod">
          <ac:chgData name="Binatto Pieretti Welington" userId="9cf8fc1c-7c62-475e-ab60-85cb39100565" providerId="ADAL" clId="{B6EB8645-ECA9-42B2-8E0D-5B971DA70BD0}" dt="2024-01-16T10:16:52.186" v="1215" actId="20577"/>
          <ac:spMkLst>
            <pc:docMk/>
            <pc:sldMk cId="1183809997" sldId="264"/>
            <ac:spMk id="7" creationId="{0323A876-6D8F-276D-AC99-B7A2350B62CE}"/>
          </ac:spMkLst>
        </pc:spChg>
      </pc:sldChg>
      <pc:sldChg chg="addSp delSp modSp mod delAnim">
        <pc:chgData name="Binatto Pieretti Welington" userId="9cf8fc1c-7c62-475e-ab60-85cb39100565" providerId="ADAL" clId="{B6EB8645-ECA9-42B2-8E0D-5B971DA70BD0}" dt="2024-01-16T10:11:12.887" v="1068" actId="1038"/>
        <pc:sldMkLst>
          <pc:docMk/>
          <pc:sldMk cId="1262358491" sldId="265"/>
        </pc:sldMkLst>
        <pc:spChg chg="add mod">
          <ac:chgData name="Binatto Pieretti Welington" userId="9cf8fc1c-7c62-475e-ab60-85cb39100565" providerId="ADAL" clId="{B6EB8645-ECA9-42B2-8E0D-5B971DA70BD0}" dt="2024-01-16T10:09:32.440" v="1042" actId="1076"/>
          <ac:spMkLst>
            <pc:docMk/>
            <pc:sldMk cId="1262358491" sldId="265"/>
            <ac:spMk id="3" creationId="{25EACAF2-AC81-575D-8B05-23ED85B41BDE}"/>
          </ac:spMkLst>
        </pc:spChg>
        <pc:spChg chg="del">
          <ac:chgData name="Binatto Pieretti Welington" userId="9cf8fc1c-7c62-475e-ab60-85cb39100565" providerId="ADAL" clId="{B6EB8645-ECA9-42B2-8E0D-5B971DA70BD0}" dt="2024-01-16T09:59:55.110" v="654" actId="478"/>
          <ac:spMkLst>
            <pc:docMk/>
            <pc:sldMk cId="1262358491" sldId="265"/>
            <ac:spMk id="6" creationId="{BF6D44F0-07D6-17A4-A856-91A16E234149}"/>
          </ac:spMkLst>
        </pc:spChg>
        <pc:spChg chg="add mod">
          <ac:chgData name="Binatto Pieretti Welington" userId="9cf8fc1c-7c62-475e-ab60-85cb39100565" providerId="ADAL" clId="{B6EB8645-ECA9-42B2-8E0D-5B971DA70BD0}" dt="2024-01-16T10:00:56.441" v="667" actId="1076"/>
          <ac:spMkLst>
            <pc:docMk/>
            <pc:sldMk cId="1262358491" sldId="265"/>
            <ac:spMk id="8" creationId="{0A9ECFF3-4763-E4F2-2E67-18CDECB1B375}"/>
          </ac:spMkLst>
        </pc:spChg>
        <pc:spChg chg="add mod">
          <ac:chgData name="Binatto Pieretti Welington" userId="9cf8fc1c-7c62-475e-ab60-85cb39100565" providerId="ADAL" clId="{B6EB8645-ECA9-42B2-8E0D-5B971DA70BD0}" dt="2024-01-16T10:10:52.959" v="1045" actId="14100"/>
          <ac:spMkLst>
            <pc:docMk/>
            <pc:sldMk cId="1262358491" sldId="265"/>
            <ac:spMk id="9" creationId="{A3F0B471-EC78-511D-D18D-ACFB7798F451}"/>
          </ac:spMkLst>
        </pc:spChg>
        <pc:spChg chg="add del mod">
          <ac:chgData name="Binatto Pieretti Welington" userId="9cf8fc1c-7c62-475e-ab60-85cb39100565" providerId="ADAL" clId="{B6EB8645-ECA9-42B2-8E0D-5B971DA70BD0}" dt="2024-01-16T10:00:49.474" v="665" actId="478"/>
          <ac:spMkLst>
            <pc:docMk/>
            <pc:sldMk cId="1262358491" sldId="265"/>
            <ac:spMk id="12" creationId="{9683ECF1-790D-18C6-6F1A-C11CF0EB4DEB}"/>
          </ac:spMkLst>
        </pc:spChg>
        <pc:spChg chg="add mod">
          <ac:chgData name="Binatto Pieretti Welington" userId="9cf8fc1c-7c62-475e-ab60-85cb39100565" providerId="ADAL" clId="{B6EB8645-ECA9-42B2-8E0D-5B971DA70BD0}" dt="2024-01-16T10:00:01.676" v="656"/>
          <ac:spMkLst>
            <pc:docMk/>
            <pc:sldMk cId="1262358491" sldId="265"/>
            <ac:spMk id="13" creationId="{F9874724-36DF-8917-D3ED-A68E07F77447}"/>
          </ac:spMkLst>
        </pc:spChg>
        <pc:spChg chg="add mod">
          <ac:chgData name="Binatto Pieretti Welington" userId="9cf8fc1c-7c62-475e-ab60-85cb39100565" providerId="ADAL" clId="{B6EB8645-ECA9-42B2-8E0D-5B971DA70BD0}" dt="2024-01-16T10:08:31.251" v="1030" actId="14100"/>
          <ac:spMkLst>
            <pc:docMk/>
            <pc:sldMk cId="1262358491" sldId="265"/>
            <ac:spMk id="14" creationId="{EF9A0183-EAD2-2079-D195-282B62E009C2}"/>
          </ac:spMkLst>
        </pc:spChg>
        <pc:spChg chg="add">
          <ac:chgData name="Binatto Pieretti Welington" userId="9cf8fc1c-7c62-475e-ab60-85cb39100565" providerId="ADAL" clId="{B6EB8645-ECA9-42B2-8E0D-5B971DA70BD0}" dt="2024-01-16T10:08:55.322" v="1032" actId="11529"/>
          <ac:spMkLst>
            <pc:docMk/>
            <pc:sldMk cId="1262358491" sldId="265"/>
            <ac:spMk id="15" creationId="{2CED07CA-BCEC-C104-A2BD-DED7177389CF}"/>
          </ac:spMkLst>
        </pc:spChg>
        <pc:spChg chg="add mod">
          <ac:chgData name="Binatto Pieretti Welington" userId="9cf8fc1c-7c62-475e-ab60-85cb39100565" providerId="ADAL" clId="{B6EB8645-ECA9-42B2-8E0D-5B971DA70BD0}" dt="2024-01-16T10:11:12.887" v="1068" actId="1038"/>
          <ac:spMkLst>
            <pc:docMk/>
            <pc:sldMk cId="1262358491" sldId="265"/>
            <ac:spMk id="16" creationId="{E9A05895-315D-269C-39CD-B165807DBA40}"/>
          </ac:spMkLst>
        </pc:spChg>
        <pc:picChg chg="add mod">
          <ac:chgData name="Binatto Pieretti Welington" userId="9cf8fc1c-7c62-475e-ab60-85cb39100565" providerId="ADAL" clId="{B6EB8645-ECA9-42B2-8E0D-5B971DA70BD0}" dt="2024-01-16T10:09:29.269" v="1041" actId="14100"/>
          <ac:picMkLst>
            <pc:docMk/>
            <pc:sldMk cId="1262358491" sldId="265"/>
            <ac:picMk id="7" creationId="{FAF32DC7-C7E2-E983-9D4B-E5ED6BC55F4C}"/>
          </ac:picMkLst>
        </pc:picChg>
        <pc:picChg chg="add del mod">
          <ac:chgData name="Binatto Pieretti Welington" userId="9cf8fc1c-7c62-475e-ab60-85cb39100565" providerId="ADAL" clId="{B6EB8645-ECA9-42B2-8E0D-5B971DA70BD0}" dt="2024-01-16T09:08:47.768" v="20" actId="478"/>
          <ac:picMkLst>
            <pc:docMk/>
            <pc:sldMk cId="1262358491" sldId="265"/>
            <ac:picMk id="8" creationId="{2D6A93F6-BD52-47EA-03AC-26CD38BB794E}"/>
          </ac:picMkLst>
        </pc:picChg>
        <pc:picChg chg="add mod">
          <ac:chgData name="Binatto Pieretti Welington" userId="9cf8fc1c-7c62-475e-ab60-85cb39100565" providerId="ADAL" clId="{B6EB8645-ECA9-42B2-8E0D-5B971DA70BD0}" dt="2024-01-16T10:11:07.081" v="1049" actId="1076"/>
          <ac:picMkLst>
            <pc:docMk/>
            <pc:sldMk cId="1262358491" sldId="265"/>
            <ac:picMk id="10" creationId="{BE23AFF3-BCD3-A1AA-B9F8-887B7912C69D}"/>
          </ac:picMkLst>
        </pc:picChg>
        <pc:picChg chg="del">
          <ac:chgData name="Binatto Pieretti Welington" userId="9cf8fc1c-7c62-475e-ab60-85cb39100565" providerId="ADAL" clId="{B6EB8645-ECA9-42B2-8E0D-5B971DA70BD0}" dt="2024-01-16T09:07:58.359" v="16" actId="478"/>
          <ac:picMkLst>
            <pc:docMk/>
            <pc:sldMk cId="1262358491" sldId="265"/>
            <ac:picMk id="17" creationId="{7305FDB6-5ED5-26BD-DE57-241D0C6A4A07}"/>
          </ac:picMkLst>
        </pc:picChg>
      </pc:sldChg>
      <pc:sldChg chg="addSp delSp modSp mod delAnim">
        <pc:chgData name="Binatto Pieretti Welington" userId="9cf8fc1c-7c62-475e-ab60-85cb39100565" providerId="ADAL" clId="{B6EB8645-ECA9-42B2-8E0D-5B971DA70BD0}" dt="2024-01-16T10:01:27.273" v="670" actId="478"/>
        <pc:sldMkLst>
          <pc:docMk/>
          <pc:sldMk cId="2441345598" sldId="266"/>
        </pc:sldMkLst>
        <pc:spChg chg="del">
          <ac:chgData name="Binatto Pieretti Welington" userId="9cf8fc1c-7c62-475e-ab60-85cb39100565" providerId="ADAL" clId="{B6EB8645-ECA9-42B2-8E0D-5B971DA70BD0}" dt="2024-01-16T09:59:57.074" v="655" actId="478"/>
          <ac:spMkLst>
            <pc:docMk/>
            <pc:sldMk cId="2441345598" sldId="266"/>
            <ac:spMk id="6" creationId="{BF6D44F0-07D6-17A4-A856-91A16E234149}"/>
          </ac:spMkLst>
        </pc:spChg>
        <pc:spChg chg="add del mod">
          <ac:chgData name="Binatto Pieretti Welington" userId="9cf8fc1c-7c62-475e-ab60-85cb39100565" providerId="ADAL" clId="{B6EB8645-ECA9-42B2-8E0D-5B971DA70BD0}" dt="2024-01-16T10:01:27.273" v="670" actId="478"/>
          <ac:spMkLst>
            <pc:docMk/>
            <pc:sldMk cId="2441345598" sldId="266"/>
            <ac:spMk id="12" creationId="{259580B2-BBF5-568A-CAF8-17D526283C37}"/>
          </ac:spMkLst>
        </pc:spChg>
        <pc:spChg chg="add del mod">
          <ac:chgData name="Binatto Pieretti Welington" userId="9cf8fc1c-7c62-475e-ab60-85cb39100565" providerId="ADAL" clId="{B6EB8645-ECA9-42B2-8E0D-5B971DA70BD0}" dt="2024-01-16T09:44:29.011" v="97" actId="478"/>
          <ac:spMkLst>
            <pc:docMk/>
            <pc:sldMk cId="2441345598" sldId="266"/>
            <ac:spMk id="12" creationId="{A2608FE0-C48C-D1DC-2FBB-47EB41E865B5}"/>
          </ac:spMkLst>
        </pc:spChg>
        <pc:spChg chg="add mod">
          <ac:chgData name="Binatto Pieretti Welington" userId="9cf8fc1c-7c62-475e-ab60-85cb39100565" providerId="ADAL" clId="{B6EB8645-ECA9-42B2-8E0D-5B971DA70BD0}" dt="2024-01-16T09:47:46.757" v="408" actId="1076"/>
          <ac:spMkLst>
            <pc:docMk/>
            <pc:sldMk cId="2441345598" sldId="266"/>
            <ac:spMk id="13" creationId="{165DD691-8AD0-2E90-0E4E-6DB5E4AAC119}"/>
          </ac:spMkLst>
        </pc:spChg>
        <pc:spChg chg="add mod">
          <ac:chgData name="Binatto Pieretti Welington" userId="9cf8fc1c-7c62-475e-ab60-85cb39100565" providerId="ADAL" clId="{B6EB8645-ECA9-42B2-8E0D-5B971DA70BD0}" dt="2024-01-16T09:47:15.926" v="394" actId="14100"/>
          <ac:spMkLst>
            <pc:docMk/>
            <pc:sldMk cId="2441345598" sldId="266"/>
            <ac:spMk id="14" creationId="{DCDAF9A2-F363-8214-F6EE-D8EFDB9662F5}"/>
          </ac:spMkLst>
        </pc:spChg>
        <pc:spChg chg="add mod">
          <ac:chgData name="Binatto Pieretti Welington" userId="9cf8fc1c-7c62-475e-ab60-85cb39100565" providerId="ADAL" clId="{B6EB8645-ECA9-42B2-8E0D-5B971DA70BD0}" dt="2024-01-16T10:00:02.325" v="657"/>
          <ac:spMkLst>
            <pc:docMk/>
            <pc:sldMk cId="2441345598" sldId="266"/>
            <ac:spMk id="15" creationId="{854310DD-39EB-D846-2F07-CD4B545420D6}"/>
          </ac:spMkLst>
        </pc:spChg>
        <pc:spChg chg="mod">
          <ac:chgData name="Binatto Pieretti Welington" userId="9cf8fc1c-7c62-475e-ab60-85cb39100565" providerId="ADAL" clId="{B6EB8645-ECA9-42B2-8E0D-5B971DA70BD0}" dt="2024-01-16T09:47:26.583" v="399" actId="1076"/>
          <ac:spMkLst>
            <pc:docMk/>
            <pc:sldMk cId="2441345598" sldId="266"/>
            <ac:spMk id="24" creationId="{E7FD36FC-8153-55B0-85A1-055543321A43}"/>
          </ac:spMkLst>
        </pc:spChg>
        <pc:spChg chg="mod">
          <ac:chgData name="Binatto Pieretti Welington" userId="9cf8fc1c-7c62-475e-ab60-85cb39100565" providerId="ADAL" clId="{B6EB8645-ECA9-42B2-8E0D-5B971DA70BD0}" dt="2024-01-16T09:47:22.522" v="398" actId="1076"/>
          <ac:spMkLst>
            <pc:docMk/>
            <pc:sldMk cId="2441345598" sldId="266"/>
            <ac:spMk id="25" creationId="{2E666938-5C54-B529-4252-6EB2ED17D797}"/>
          </ac:spMkLst>
        </pc:spChg>
        <pc:spChg chg="mod">
          <ac:chgData name="Binatto Pieretti Welington" userId="9cf8fc1c-7c62-475e-ab60-85cb39100565" providerId="ADAL" clId="{B6EB8645-ECA9-42B2-8E0D-5B971DA70BD0}" dt="2024-01-16T09:47:39.369" v="405" actId="1076"/>
          <ac:spMkLst>
            <pc:docMk/>
            <pc:sldMk cId="2441345598" sldId="266"/>
            <ac:spMk id="26" creationId="{87D84EAC-9EE4-A036-5864-166527EDA8DC}"/>
          </ac:spMkLst>
        </pc:spChg>
        <pc:spChg chg="mod">
          <ac:chgData name="Binatto Pieretti Welington" userId="9cf8fc1c-7c62-475e-ab60-85cb39100565" providerId="ADAL" clId="{B6EB8645-ECA9-42B2-8E0D-5B971DA70BD0}" dt="2024-01-16T09:47:57.270" v="413" actId="1076"/>
          <ac:spMkLst>
            <pc:docMk/>
            <pc:sldMk cId="2441345598" sldId="266"/>
            <ac:spMk id="27" creationId="{9AFEA698-0348-9132-34E0-FB13A7FA1EE4}"/>
          </ac:spMkLst>
        </pc:spChg>
        <pc:graphicFrameChg chg="add del mod">
          <ac:chgData name="Binatto Pieretti Welington" userId="9cf8fc1c-7c62-475e-ab60-85cb39100565" providerId="ADAL" clId="{B6EB8645-ECA9-42B2-8E0D-5B971DA70BD0}" dt="2024-01-16T09:42:53.160" v="45" actId="478"/>
          <ac:graphicFrameMkLst>
            <pc:docMk/>
            <pc:sldMk cId="2441345598" sldId="266"/>
            <ac:graphicFrameMk id="3" creationId="{000340C0-FD38-6680-68E9-630603383F7E}"/>
          </ac:graphicFrameMkLst>
        </pc:graphicFrameChg>
        <pc:picChg chg="add del mod ord">
          <ac:chgData name="Binatto Pieretti Welington" userId="9cf8fc1c-7c62-475e-ab60-85cb39100565" providerId="ADAL" clId="{B6EB8645-ECA9-42B2-8E0D-5B971DA70BD0}" dt="2024-01-16T09:47:11.377" v="392" actId="14100"/>
          <ac:picMkLst>
            <pc:docMk/>
            <pc:sldMk cId="2441345598" sldId="266"/>
            <ac:picMk id="9" creationId="{F9FFCA09-7A43-DC8B-42E2-36AD82721F5E}"/>
          </ac:picMkLst>
        </pc:picChg>
        <pc:picChg chg="add mod ord modCrop">
          <ac:chgData name="Binatto Pieretti Welington" userId="9cf8fc1c-7c62-475e-ab60-85cb39100565" providerId="ADAL" clId="{B6EB8645-ECA9-42B2-8E0D-5B971DA70BD0}" dt="2024-01-16T09:47:36.915" v="404" actId="14100"/>
          <ac:picMkLst>
            <pc:docMk/>
            <pc:sldMk cId="2441345598" sldId="266"/>
            <ac:picMk id="10" creationId="{B2D4ACE1-96C3-C88D-B3B9-28EA756E20F8}"/>
          </ac:picMkLst>
        </pc:picChg>
        <pc:picChg chg="add mod ord">
          <ac:chgData name="Binatto Pieretti Welington" userId="9cf8fc1c-7c62-475e-ab60-85cb39100565" providerId="ADAL" clId="{B6EB8645-ECA9-42B2-8E0D-5B971DA70BD0}" dt="2024-01-16T09:47:44.614" v="407" actId="14100"/>
          <ac:picMkLst>
            <pc:docMk/>
            <pc:sldMk cId="2441345598" sldId="266"/>
            <ac:picMk id="11" creationId="{7A08E7BB-CCE2-FB34-3E86-53C5B58A1A18}"/>
          </ac:picMkLst>
        </pc:picChg>
        <pc:picChg chg="del">
          <ac:chgData name="Binatto Pieretti Welington" userId="9cf8fc1c-7c62-475e-ab60-85cb39100565" providerId="ADAL" clId="{B6EB8645-ECA9-42B2-8E0D-5B971DA70BD0}" dt="2024-01-16T09:02:41.288" v="4" actId="478"/>
          <ac:picMkLst>
            <pc:docMk/>
            <pc:sldMk cId="2441345598" sldId="266"/>
            <ac:picMk id="16" creationId="{3BDDD5FC-7296-BFD3-C53C-6B72ECF9BCB8}"/>
          </ac:picMkLst>
        </pc:picChg>
        <pc:picChg chg="del">
          <ac:chgData name="Binatto Pieretti Welington" userId="9cf8fc1c-7c62-475e-ab60-85cb39100565" providerId="ADAL" clId="{B6EB8645-ECA9-42B2-8E0D-5B971DA70BD0}" dt="2024-01-16T09:05:38.063" v="8" actId="478"/>
          <ac:picMkLst>
            <pc:docMk/>
            <pc:sldMk cId="2441345598" sldId="266"/>
            <ac:picMk id="18" creationId="{6FB246A4-B687-F4FB-F4B8-35A09B54E2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0DC4E-6B08-46ED-8D08-6A521AB6AF46}" type="datetimeFigureOut">
              <a:rPr lang="sv-SE" smtClean="0"/>
              <a:t>2024-01-16</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AAE-9961-4CE3-9C52-D0A1DBFF1B9A}" type="slidenum">
              <a:rPr lang="sv-SE" smtClean="0"/>
              <a:t>‹#›</a:t>
            </a:fld>
            <a:endParaRPr lang="sv-SE"/>
          </a:p>
        </p:txBody>
      </p:sp>
    </p:spTree>
    <p:extLst>
      <p:ext uri="{BB962C8B-B14F-4D97-AF65-F5344CB8AC3E}">
        <p14:creationId xmlns:p14="http://schemas.microsoft.com/office/powerpoint/2010/main" val="291113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1</a:t>
            </a:fld>
            <a:endParaRPr lang="en-US"/>
          </a:p>
        </p:txBody>
      </p:sp>
    </p:spTree>
    <p:extLst>
      <p:ext uri="{BB962C8B-B14F-4D97-AF65-F5344CB8AC3E}">
        <p14:creationId xmlns:p14="http://schemas.microsoft.com/office/powerpoint/2010/main" val="125442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2</a:t>
            </a:fld>
            <a:endParaRPr lang="en-US"/>
          </a:p>
        </p:txBody>
      </p:sp>
    </p:spTree>
    <p:extLst>
      <p:ext uri="{BB962C8B-B14F-4D97-AF65-F5344CB8AC3E}">
        <p14:creationId xmlns:p14="http://schemas.microsoft.com/office/powerpoint/2010/main" val="199972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3</a:t>
            </a:fld>
            <a:endParaRPr lang="en-US"/>
          </a:p>
        </p:txBody>
      </p:sp>
    </p:spTree>
    <p:extLst>
      <p:ext uri="{BB962C8B-B14F-4D97-AF65-F5344CB8AC3E}">
        <p14:creationId xmlns:p14="http://schemas.microsoft.com/office/powerpoint/2010/main" val="383976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4</a:t>
            </a:fld>
            <a:endParaRPr lang="en-US"/>
          </a:p>
        </p:txBody>
      </p:sp>
    </p:spTree>
    <p:extLst>
      <p:ext uri="{BB962C8B-B14F-4D97-AF65-F5344CB8AC3E}">
        <p14:creationId xmlns:p14="http://schemas.microsoft.com/office/powerpoint/2010/main" val="937207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5</a:t>
            </a:fld>
            <a:endParaRPr lang="en-US"/>
          </a:p>
        </p:txBody>
      </p:sp>
    </p:spTree>
    <p:extLst>
      <p:ext uri="{BB962C8B-B14F-4D97-AF65-F5344CB8AC3E}">
        <p14:creationId xmlns:p14="http://schemas.microsoft.com/office/powerpoint/2010/main" val="299913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6</a:t>
            </a:fld>
            <a:endParaRPr lang="en-US"/>
          </a:p>
        </p:txBody>
      </p:sp>
    </p:spTree>
    <p:extLst>
      <p:ext uri="{BB962C8B-B14F-4D97-AF65-F5344CB8AC3E}">
        <p14:creationId xmlns:p14="http://schemas.microsoft.com/office/powerpoint/2010/main" val="115295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7</a:t>
            </a:fld>
            <a:endParaRPr lang="en-US"/>
          </a:p>
        </p:txBody>
      </p:sp>
    </p:spTree>
    <p:extLst>
      <p:ext uri="{BB962C8B-B14F-4D97-AF65-F5344CB8AC3E}">
        <p14:creationId xmlns:p14="http://schemas.microsoft.com/office/powerpoint/2010/main" val="17001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0CCAAE-9961-4CE3-9C52-D0A1DBFF1B9A}" type="slidenum">
              <a:rPr lang="en-US" smtClean="0"/>
              <a:t>8</a:t>
            </a:fld>
            <a:endParaRPr lang="en-US"/>
          </a:p>
        </p:txBody>
      </p:sp>
    </p:spTree>
    <p:extLst>
      <p:ext uri="{BB962C8B-B14F-4D97-AF65-F5344CB8AC3E}">
        <p14:creationId xmlns:p14="http://schemas.microsoft.com/office/powerpoint/2010/main" val="1726597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2"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hasCustomPrompt="1"/>
          </p:nvPr>
        </p:nvSpPr>
        <p:spPr>
          <a:xfrm>
            <a:off x="515938" y="2646947"/>
            <a:ext cx="10152062" cy="2310064"/>
          </a:xfrm>
        </p:spPr>
        <p:txBody>
          <a:bodyPr anchor="t"/>
          <a:lstStyle>
            <a:lvl1pPr algn="l">
              <a:lnSpc>
                <a:spcPct val="80000"/>
              </a:lnSpc>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1412875"/>
            <a:ext cx="10152062" cy="1075642"/>
          </a:xfrm>
        </p:spPr>
        <p:txBody>
          <a:bodyPr anchor="b">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name</a:t>
            </a:r>
          </a:p>
        </p:txBody>
      </p:sp>
      <p:sp>
        <p:nvSpPr>
          <p:cNvPr id="6" name="TextBox 5"/>
          <p:cNvSpPr txBox="1"/>
          <p:nvPr/>
        </p:nvSpPr>
        <p:spPr>
          <a:xfrm>
            <a:off x="0" y="-135898"/>
            <a:ext cx="504946" cy="123111"/>
          </a:xfrm>
          <a:prstGeom prst="rect">
            <a:avLst/>
          </a:prstGeom>
          <a:noFill/>
        </p:spPr>
        <p:txBody>
          <a:bodyPr wrap="none" lIns="0" tIns="0" rIns="0" bIns="0" rtlCol="0">
            <a:spAutoFit/>
          </a:bodyPr>
          <a:lstStyle/>
          <a:p>
            <a:r>
              <a:rPr lang="en-US" sz="800" b="1">
                <a:solidFill>
                  <a:schemeClr val="accent1"/>
                </a:solidFill>
              </a:rPr>
              <a:t>Title Slide</a:t>
            </a:r>
          </a:p>
        </p:txBody>
      </p:sp>
      <p:pic>
        <p:nvPicPr>
          <p:cNvPr id="7"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6" name="Date Placeholder 3"/>
          <p:cNvSpPr>
            <a:spLocks noGrp="1"/>
          </p:cNvSpPr>
          <p:nvPr>
            <p:ph type="dt" sz="half" idx="10"/>
          </p:nvPr>
        </p:nvSpPr>
        <p:spPr>
          <a:xfrm>
            <a:off x="515936" y="6393416"/>
            <a:ext cx="3492502" cy="213783"/>
          </a:xfrm>
        </p:spPr>
        <p:txBody>
          <a:bodyPr/>
          <a:lstStyle>
            <a:lvl1pPr>
              <a:defRPr>
                <a:solidFill>
                  <a:schemeClr val="bg1"/>
                </a:solidFill>
              </a:defRPr>
            </a:lvl1pPr>
          </a:lstStyle>
          <a:p>
            <a:r>
              <a:rPr lang="sv-SE"/>
              <a:t>12 January 2024</a:t>
            </a:r>
            <a:endParaRPr lang="en-US"/>
          </a:p>
        </p:txBody>
      </p:sp>
      <p:sp>
        <p:nvSpPr>
          <p:cNvPr id="10" name="Text Placeholder 9"/>
          <p:cNvSpPr>
            <a:spLocks noGrp="1"/>
          </p:cNvSpPr>
          <p:nvPr>
            <p:ph type="body" sz="quarter" idx="11" hasCustomPrompt="1"/>
          </p:nvPr>
        </p:nvSpPr>
        <p:spPr>
          <a:xfrm>
            <a:off x="515936" y="6156136"/>
            <a:ext cx="3492502" cy="212725"/>
          </a:xfrm>
        </p:spPr>
        <p:txBody>
          <a:bodyPr anchor="ctr"/>
          <a:lstStyle>
            <a:lvl1pPr marL="0" indent="0">
              <a:lnSpc>
                <a:spcPct val="100000"/>
              </a:lnSpc>
              <a:spcBef>
                <a:spcPts val="0"/>
              </a:spcBef>
              <a:buNone/>
              <a:defRPr sz="800">
                <a:solidFill>
                  <a:schemeClr val="bg1"/>
                </a:solidFill>
              </a:defRPr>
            </a:lvl1pPr>
          </a:lstStyle>
          <a:p>
            <a:pPr lvl="0"/>
            <a:r>
              <a:rPr lang="en-US"/>
              <a:t>Edition</a:t>
            </a:r>
          </a:p>
        </p:txBody>
      </p:sp>
    </p:spTree>
    <p:extLst>
      <p:ext uri="{BB962C8B-B14F-4D97-AF65-F5344CB8AC3E}">
        <p14:creationId xmlns:p14="http://schemas.microsoft.com/office/powerpoint/2010/main" val="405697699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Divi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1120654"/>
            <a:ext cx="10152062" cy="2310064"/>
          </a:xfrm>
        </p:spPr>
        <p:txBody>
          <a:bodyPr anchor="b"/>
          <a:lstStyle>
            <a:lvl1pPr algn="l">
              <a:lnSpc>
                <a:spcPct val="80000"/>
              </a:lnSpc>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3485722"/>
            <a:ext cx="10152062" cy="1075642"/>
          </a:xfrm>
        </p:spPr>
        <p:txBody>
          <a:bodyPr anchor="t">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6" name="TextBox 5"/>
          <p:cNvSpPr txBox="1"/>
          <p:nvPr/>
        </p:nvSpPr>
        <p:spPr>
          <a:xfrm>
            <a:off x="0" y="-135898"/>
            <a:ext cx="1118896" cy="123111"/>
          </a:xfrm>
          <a:prstGeom prst="rect">
            <a:avLst/>
          </a:prstGeom>
          <a:noFill/>
        </p:spPr>
        <p:txBody>
          <a:bodyPr wrap="none" lIns="0" tIns="0" rIns="0" bIns="0" rtlCol="0">
            <a:spAutoFit/>
          </a:bodyPr>
          <a:lstStyle/>
          <a:p>
            <a:r>
              <a:rPr lang="en-US" sz="800" b="1">
                <a:solidFill>
                  <a:schemeClr val="accent1"/>
                </a:solidFill>
              </a:rPr>
              <a:t>Chapter Divider - Blue</a:t>
            </a:r>
          </a:p>
        </p:txBody>
      </p:sp>
      <p:pic>
        <p:nvPicPr>
          <p:cNvPr id="5"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412824452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hapter Divider - Grey">
    <p:bg>
      <p:bgPr>
        <a:solidFill>
          <a:srgbClr val="53565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1120654"/>
            <a:ext cx="10152062" cy="2310064"/>
          </a:xfrm>
        </p:spPr>
        <p:txBody>
          <a:bodyPr anchor="b"/>
          <a:lstStyle>
            <a:lvl1pPr algn="l">
              <a:lnSpc>
                <a:spcPct val="80000"/>
              </a:lnSpc>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3485722"/>
            <a:ext cx="10152062" cy="1075642"/>
          </a:xfrm>
        </p:spPr>
        <p:txBody>
          <a:bodyPr anchor="t">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6" name="TextBox 5"/>
          <p:cNvSpPr txBox="1"/>
          <p:nvPr/>
        </p:nvSpPr>
        <p:spPr>
          <a:xfrm>
            <a:off x="0" y="-135898"/>
            <a:ext cx="1133324" cy="123111"/>
          </a:xfrm>
          <a:prstGeom prst="rect">
            <a:avLst/>
          </a:prstGeom>
          <a:noFill/>
        </p:spPr>
        <p:txBody>
          <a:bodyPr wrap="none" lIns="0" tIns="0" rIns="0" bIns="0" rtlCol="0">
            <a:spAutoFit/>
          </a:bodyPr>
          <a:lstStyle/>
          <a:p>
            <a:r>
              <a:rPr lang="en-US" sz="800" b="1">
                <a:solidFill>
                  <a:schemeClr val="accent1"/>
                </a:solidFill>
              </a:rPr>
              <a:t>Chapter Divider - Grey</a:t>
            </a:r>
          </a:p>
        </p:txBody>
      </p:sp>
      <p:pic>
        <p:nvPicPr>
          <p:cNvPr id="5"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316279289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ter Divider - Image">
    <p:bg>
      <p:bgPr>
        <a:solidFill>
          <a:srgbClr val="C8C9C7"/>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0" hasCustomPrompt="1"/>
          </p:nvPr>
        </p:nvSpPr>
        <p:spPr>
          <a:xfrm>
            <a:off x="0" y="0"/>
            <a:ext cx="12192000" cy="6858000"/>
          </a:xfrm>
          <a:noFill/>
        </p:spPr>
        <p:txBody>
          <a:bodyPr tIns="180000">
            <a:normAutofit/>
          </a:bodyPr>
          <a:lstStyle>
            <a:lvl1pPr marL="0" indent="0" algn="ctr">
              <a:buNone/>
              <a:defRPr sz="1000" baseline="0"/>
            </a:lvl1pPr>
          </a:lstStyle>
          <a:p>
            <a:r>
              <a:rPr lang="en-US"/>
              <a:t>Select the image Placeholder and use an image from Scania Image Bank</a:t>
            </a:r>
          </a:p>
        </p:txBody>
      </p:sp>
      <p:sp>
        <p:nvSpPr>
          <p:cNvPr id="3" name="Subtitle 2"/>
          <p:cNvSpPr>
            <a:spLocks noGrp="1"/>
          </p:cNvSpPr>
          <p:nvPr>
            <p:ph type="subTitle" idx="1" hasCustomPrompt="1"/>
          </p:nvPr>
        </p:nvSpPr>
        <p:spPr>
          <a:xfrm>
            <a:off x="515939" y="3485722"/>
            <a:ext cx="10152062" cy="1075642"/>
          </a:xfrm>
        </p:spPr>
        <p:txBody>
          <a:bodyPr anchor="t">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text</a:t>
            </a:r>
          </a:p>
        </p:txBody>
      </p:sp>
      <p:sp>
        <p:nvSpPr>
          <p:cNvPr id="2" name="Title 1"/>
          <p:cNvSpPr>
            <a:spLocks noGrp="1"/>
          </p:cNvSpPr>
          <p:nvPr>
            <p:ph type="ctrTitle" hasCustomPrompt="1"/>
          </p:nvPr>
        </p:nvSpPr>
        <p:spPr>
          <a:xfrm>
            <a:off x="515938" y="1120654"/>
            <a:ext cx="10152062" cy="2310064"/>
          </a:xfrm>
        </p:spPr>
        <p:txBody>
          <a:bodyPr anchor="b"/>
          <a:lstStyle>
            <a:lvl1pPr algn="l">
              <a:lnSpc>
                <a:spcPct val="80000"/>
              </a:lnSpc>
              <a:defRPr sz="6000">
                <a:solidFill>
                  <a:schemeClr val="bg1"/>
                </a:solidFill>
                <a:latin typeface="+mj-lt"/>
              </a:defRPr>
            </a:lvl1pPr>
          </a:lstStyle>
          <a:p>
            <a:r>
              <a:rPr lang="en-US"/>
              <a:t>Click to add title</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9" name="TextBox 8"/>
          <p:cNvSpPr txBox="1"/>
          <p:nvPr/>
        </p:nvSpPr>
        <p:spPr>
          <a:xfrm>
            <a:off x="0" y="-135898"/>
            <a:ext cx="1205458" cy="123111"/>
          </a:xfrm>
          <a:prstGeom prst="rect">
            <a:avLst/>
          </a:prstGeom>
          <a:noFill/>
        </p:spPr>
        <p:txBody>
          <a:bodyPr wrap="none" lIns="0" tIns="0" rIns="0" bIns="0" rtlCol="0">
            <a:spAutoFit/>
          </a:bodyPr>
          <a:lstStyle/>
          <a:p>
            <a:r>
              <a:rPr lang="en-US" sz="800" b="1">
                <a:solidFill>
                  <a:schemeClr val="accent1"/>
                </a:solidFill>
              </a:rPr>
              <a:t>Chapter Divider - Image</a:t>
            </a:r>
          </a:p>
        </p:txBody>
      </p:sp>
    </p:spTree>
    <p:extLst>
      <p:ext uri="{BB962C8B-B14F-4D97-AF65-F5344CB8AC3E}">
        <p14:creationId xmlns:p14="http://schemas.microsoft.com/office/powerpoint/2010/main" val="209885515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 Blu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sv-SE"/>
              <a:t>12 January 2024</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183C6E6-4335-4428-AB21-BBACF8148F3A}" type="slidenum">
              <a:rPr lang="en-US" smtClean="0"/>
              <a:pPr/>
              <a:t>‹#›</a:t>
            </a:fld>
            <a:endParaRPr lang="en-US"/>
          </a:p>
        </p:txBody>
      </p:sp>
      <p:sp>
        <p:nvSpPr>
          <p:cNvPr id="9" name="Text Placeholder 8"/>
          <p:cNvSpPr>
            <a:spLocks noGrp="1"/>
          </p:cNvSpPr>
          <p:nvPr>
            <p:ph type="body" sz="quarter" idx="13" hasCustomPrompt="1"/>
          </p:nvPr>
        </p:nvSpPr>
        <p:spPr>
          <a:xfrm>
            <a:off x="4008438" y="1412875"/>
            <a:ext cx="4175124" cy="2547233"/>
          </a:xfrm>
        </p:spPr>
        <p:txBody>
          <a:bodyPr anchor="b">
            <a:noAutofit/>
          </a:bodyPr>
          <a:lstStyle>
            <a:lvl1pPr marL="0" indent="0">
              <a:buNone/>
              <a:defRPr sz="2200" baseline="0">
                <a:solidFill>
                  <a:schemeClr val="bg1"/>
                </a:solidFill>
                <a:latin typeface="+mn-lt"/>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Morbi</a:t>
            </a:r>
            <a:r>
              <a:rPr lang="en-US"/>
              <a:t> </a:t>
            </a:r>
            <a:r>
              <a:rPr lang="en-US" err="1"/>
              <a:t>vulputate</a:t>
            </a:r>
            <a:r>
              <a:rPr lang="en-US"/>
              <a:t> </a:t>
            </a:r>
            <a:r>
              <a:rPr lang="en-US" err="1"/>
              <a:t>orci</a:t>
            </a:r>
            <a:r>
              <a:rPr lang="en-US"/>
              <a:t> id </a:t>
            </a:r>
            <a:r>
              <a:rPr lang="en-US" err="1"/>
              <a:t>purus</a:t>
            </a:r>
            <a:r>
              <a:rPr lang="en-US"/>
              <a:t> </a:t>
            </a:r>
            <a:r>
              <a:rPr lang="en-US" err="1"/>
              <a:t>elementum</a:t>
            </a:r>
            <a:r>
              <a:rPr lang="en-US"/>
              <a:t> </a:t>
            </a:r>
            <a:r>
              <a:rPr lang="en-US" err="1"/>
              <a:t>feugiat</a:t>
            </a:r>
            <a:r>
              <a:rPr lang="en-US"/>
              <a:t>.”</a:t>
            </a:r>
          </a:p>
        </p:txBody>
      </p:sp>
      <p:sp>
        <p:nvSpPr>
          <p:cNvPr id="10" name="Text Placeholder 8"/>
          <p:cNvSpPr>
            <a:spLocks noGrp="1"/>
          </p:cNvSpPr>
          <p:nvPr>
            <p:ph type="body" sz="quarter" idx="14" hasCustomPrompt="1"/>
          </p:nvPr>
        </p:nvSpPr>
        <p:spPr>
          <a:xfrm>
            <a:off x="4008438" y="4118235"/>
            <a:ext cx="4175124" cy="584393"/>
          </a:xfrm>
        </p:spPr>
        <p:txBody>
          <a:bodyPr anchor="t">
            <a:noAutofit/>
          </a:bodyPr>
          <a:lstStyle>
            <a:lvl1pPr marL="0" indent="0">
              <a:spcBef>
                <a:spcPts val="0"/>
              </a:spcBef>
              <a:buNone/>
              <a:defRPr sz="1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source of quotation</a:t>
            </a:r>
          </a:p>
        </p:txBody>
      </p:sp>
      <p:sp>
        <p:nvSpPr>
          <p:cNvPr id="8" name="TextBox 7"/>
          <p:cNvSpPr txBox="1"/>
          <p:nvPr/>
        </p:nvSpPr>
        <p:spPr>
          <a:xfrm>
            <a:off x="0" y="-135898"/>
            <a:ext cx="631583" cy="123111"/>
          </a:xfrm>
          <a:prstGeom prst="rect">
            <a:avLst/>
          </a:prstGeom>
          <a:noFill/>
        </p:spPr>
        <p:txBody>
          <a:bodyPr wrap="none" lIns="0" tIns="0" rIns="0" bIns="0" rtlCol="0">
            <a:spAutoFit/>
          </a:bodyPr>
          <a:lstStyle/>
          <a:p>
            <a:r>
              <a:rPr lang="en-US" sz="800" b="1">
                <a:solidFill>
                  <a:schemeClr val="accent1"/>
                </a:solidFill>
              </a:rPr>
              <a:t>Quote - Blue</a:t>
            </a:r>
          </a:p>
        </p:txBody>
      </p:sp>
      <p:pic>
        <p:nvPicPr>
          <p:cNvPr id="11"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52679471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 Grey">
    <p:bg>
      <p:bgPr>
        <a:solidFill>
          <a:srgbClr val="53565A"/>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r>
              <a:rPr lang="sv-SE"/>
              <a:t>12 January 2024</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183C6E6-4335-4428-AB21-BBACF8148F3A}" type="slidenum">
              <a:rPr lang="en-US" smtClean="0"/>
              <a:pPr/>
              <a:t>‹#›</a:t>
            </a:fld>
            <a:endParaRPr lang="en-US"/>
          </a:p>
        </p:txBody>
      </p:sp>
      <p:sp>
        <p:nvSpPr>
          <p:cNvPr id="9" name="Text Placeholder 8"/>
          <p:cNvSpPr>
            <a:spLocks noGrp="1"/>
          </p:cNvSpPr>
          <p:nvPr>
            <p:ph type="body" sz="quarter" idx="13" hasCustomPrompt="1"/>
          </p:nvPr>
        </p:nvSpPr>
        <p:spPr>
          <a:xfrm>
            <a:off x="4008438" y="1412875"/>
            <a:ext cx="4175124" cy="2547233"/>
          </a:xfrm>
        </p:spPr>
        <p:txBody>
          <a:bodyPr anchor="b">
            <a:noAutofit/>
          </a:bodyPr>
          <a:lstStyle>
            <a:lvl1pPr marL="0" indent="0">
              <a:buNone/>
              <a:defRPr sz="2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Morbi</a:t>
            </a:r>
            <a:r>
              <a:rPr lang="en-US"/>
              <a:t> </a:t>
            </a:r>
            <a:r>
              <a:rPr lang="en-US" err="1"/>
              <a:t>vulputate</a:t>
            </a:r>
            <a:r>
              <a:rPr lang="en-US"/>
              <a:t> </a:t>
            </a:r>
            <a:r>
              <a:rPr lang="en-US" err="1"/>
              <a:t>orci</a:t>
            </a:r>
            <a:r>
              <a:rPr lang="en-US"/>
              <a:t> id </a:t>
            </a:r>
            <a:r>
              <a:rPr lang="en-US" err="1"/>
              <a:t>purus</a:t>
            </a:r>
            <a:r>
              <a:rPr lang="en-US"/>
              <a:t> </a:t>
            </a:r>
            <a:r>
              <a:rPr lang="en-US" err="1"/>
              <a:t>elementum</a:t>
            </a:r>
            <a:r>
              <a:rPr lang="en-US"/>
              <a:t> </a:t>
            </a:r>
            <a:r>
              <a:rPr lang="en-US" err="1"/>
              <a:t>feugiat</a:t>
            </a:r>
            <a:r>
              <a:rPr lang="en-US"/>
              <a:t>.”</a:t>
            </a:r>
          </a:p>
        </p:txBody>
      </p:sp>
      <p:sp>
        <p:nvSpPr>
          <p:cNvPr id="10" name="Text Placeholder 8"/>
          <p:cNvSpPr>
            <a:spLocks noGrp="1"/>
          </p:cNvSpPr>
          <p:nvPr>
            <p:ph type="body" sz="quarter" idx="14" hasCustomPrompt="1"/>
          </p:nvPr>
        </p:nvSpPr>
        <p:spPr>
          <a:xfrm>
            <a:off x="4008438" y="4118235"/>
            <a:ext cx="4175124" cy="584393"/>
          </a:xfrm>
        </p:spPr>
        <p:txBody>
          <a:bodyPr anchor="t">
            <a:noAutofit/>
          </a:bodyPr>
          <a:lstStyle>
            <a:lvl1pPr marL="0" indent="0">
              <a:spcBef>
                <a:spcPts val="0"/>
              </a:spcBef>
              <a:buNone/>
              <a:defRPr sz="1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source of quotation</a:t>
            </a:r>
          </a:p>
        </p:txBody>
      </p:sp>
      <p:sp>
        <p:nvSpPr>
          <p:cNvPr id="8" name="TextBox 7"/>
          <p:cNvSpPr txBox="1"/>
          <p:nvPr/>
        </p:nvSpPr>
        <p:spPr>
          <a:xfrm>
            <a:off x="0" y="-135898"/>
            <a:ext cx="646011" cy="123111"/>
          </a:xfrm>
          <a:prstGeom prst="rect">
            <a:avLst/>
          </a:prstGeom>
          <a:noFill/>
        </p:spPr>
        <p:txBody>
          <a:bodyPr wrap="none" lIns="0" tIns="0" rIns="0" bIns="0" rtlCol="0">
            <a:spAutoFit/>
          </a:bodyPr>
          <a:lstStyle/>
          <a:p>
            <a:r>
              <a:rPr lang="en-US" sz="800" b="1">
                <a:solidFill>
                  <a:schemeClr val="accent1"/>
                </a:solidFill>
              </a:rPr>
              <a:t>Quote - Grey</a:t>
            </a:r>
          </a:p>
        </p:txBody>
      </p:sp>
      <p:pic>
        <p:nvPicPr>
          <p:cNvPr id="11"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383312932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 Image">
    <p:bg>
      <p:bgPr>
        <a:solidFill>
          <a:schemeClr val="accent3"/>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5" hasCustomPrompt="1"/>
          </p:nvPr>
        </p:nvSpPr>
        <p:spPr>
          <a:xfrm>
            <a:off x="0" y="0"/>
            <a:ext cx="12192000" cy="6858000"/>
          </a:xfrm>
          <a:noFill/>
        </p:spPr>
        <p:txBody>
          <a:bodyPr tIns="180000">
            <a:normAutofit/>
          </a:bodyPr>
          <a:lstStyle>
            <a:lvl1pPr marL="0" indent="0" algn="ctr">
              <a:buNone/>
              <a:defRPr sz="1000" baseline="0">
                <a:solidFill>
                  <a:schemeClr val="bg1"/>
                </a:solidFill>
              </a:defRPr>
            </a:lvl1pPr>
          </a:lstStyle>
          <a:p>
            <a:r>
              <a:rPr lang="en-US"/>
              <a:t>Select the image Placeholder and use an image from Scania Image Bank</a:t>
            </a:r>
          </a:p>
        </p:txBody>
      </p:sp>
      <p:sp>
        <p:nvSpPr>
          <p:cNvPr id="4" name="Date Placeholder 3"/>
          <p:cNvSpPr>
            <a:spLocks noGrp="1"/>
          </p:cNvSpPr>
          <p:nvPr>
            <p:ph type="dt" sz="half" idx="10"/>
          </p:nvPr>
        </p:nvSpPr>
        <p:spPr/>
        <p:txBody>
          <a:bodyPr/>
          <a:lstStyle>
            <a:lvl1pPr>
              <a:defRPr>
                <a:solidFill>
                  <a:schemeClr val="bg1"/>
                </a:solidFill>
              </a:defRPr>
            </a:lvl1pPr>
          </a:lstStyle>
          <a:p>
            <a:r>
              <a:rPr lang="sv-SE"/>
              <a:t>12 January 2024</a:t>
            </a:r>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183C6E6-4335-4428-AB21-BBACF8148F3A}" type="slidenum">
              <a:rPr lang="en-US" smtClean="0"/>
              <a:pPr/>
              <a:t>‹#›</a:t>
            </a:fld>
            <a:endParaRPr lang="en-US"/>
          </a:p>
        </p:txBody>
      </p:sp>
      <p:sp>
        <p:nvSpPr>
          <p:cNvPr id="9" name="Text Placeholder 8"/>
          <p:cNvSpPr>
            <a:spLocks noGrp="1"/>
          </p:cNvSpPr>
          <p:nvPr>
            <p:ph type="body" sz="quarter" idx="13" hasCustomPrompt="1"/>
          </p:nvPr>
        </p:nvSpPr>
        <p:spPr>
          <a:xfrm>
            <a:off x="4008438" y="1412875"/>
            <a:ext cx="4175124" cy="2547233"/>
          </a:xfrm>
        </p:spPr>
        <p:txBody>
          <a:bodyPr anchor="b">
            <a:noAutofit/>
          </a:bodyPr>
          <a:lstStyle>
            <a:lvl1pPr marL="0" indent="0">
              <a:buNone/>
              <a:defRPr sz="2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Morbi</a:t>
            </a:r>
            <a:r>
              <a:rPr lang="en-US"/>
              <a:t> </a:t>
            </a:r>
            <a:r>
              <a:rPr lang="en-US" err="1"/>
              <a:t>vulputate</a:t>
            </a:r>
            <a:r>
              <a:rPr lang="en-US"/>
              <a:t> </a:t>
            </a:r>
            <a:r>
              <a:rPr lang="en-US" err="1"/>
              <a:t>orci</a:t>
            </a:r>
            <a:r>
              <a:rPr lang="en-US"/>
              <a:t> id </a:t>
            </a:r>
            <a:r>
              <a:rPr lang="en-US" err="1"/>
              <a:t>purus</a:t>
            </a:r>
            <a:r>
              <a:rPr lang="en-US"/>
              <a:t> </a:t>
            </a:r>
            <a:r>
              <a:rPr lang="en-US" err="1"/>
              <a:t>elementum</a:t>
            </a:r>
            <a:r>
              <a:rPr lang="en-US"/>
              <a:t> </a:t>
            </a:r>
            <a:r>
              <a:rPr lang="en-US" err="1"/>
              <a:t>feugiat</a:t>
            </a:r>
            <a:r>
              <a:rPr lang="en-US"/>
              <a:t>.”</a:t>
            </a:r>
          </a:p>
        </p:txBody>
      </p:sp>
      <p:sp>
        <p:nvSpPr>
          <p:cNvPr id="10" name="Text Placeholder 8"/>
          <p:cNvSpPr>
            <a:spLocks noGrp="1"/>
          </p:cNvSpPr>
          <p:nvPr>
            <p:ph type="body" sz="quarter" idx="14" hasCustomPrompt="1"/>
          </p:nvPr>
        </p:nvSpPr>
        <p:spPr>
          <a:xfrm>
            <a:off x="4008438" y="4118235"/>
            <a:ext cx="4175124" cy="584393"/>
          </a:xfrm>
        </p:spPr>
        <p:txBody>
          <a:bodyPr anchor="t">
            <a:noAutofit/>
          </a:bodyPr>
          <a:lstStyle>
            <a:lvl1pPr marL="0" indent="0">
              <a:spcBef>
                <a:spcPts val="0"/>
              </a:spcBef>
              <a:buNone/>
              <a:defRPr sz="120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source of quotation</a:t>
            </a:r>
          </a:p>
        </p:txBody>
      </p:sp>
      <p:pic>
        <p:nvPicPr>
          <p:cNvPr id="11"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2" name="TextBox 11"/>
          <p:cNvSpPr txBox="1"/>
          <p:nvPr/>
        </p:nvSpPr>
        <p:spPr>
          <a:xfrm>
            <a:off x="0" y="-135898"/>
            <a:ext cx="718145" cy="123111"/>
          </a:xfrm>
          <a:prstGeom prst="rect">
            <a:avLst/>
          </a:prstGeom>
          <a:noFill/>
        </p:spPr>
        <p:txBody>
          <a:bodyPr wrap="none" lIns="0" tIns="0" rIns="0" bIns="0" rtlCol="0">
            <a:spAutoFit/>
          </a:bodyPr>
          <a:lstStyle/>
          <a:p>
            <a:r>
              <a:rPr lang="en-US" sz="800" b="1">
                <a:solidFill>
                  <a:schemeClr val="accent1"/>
                </a:solidFill>
              </a:rPr>
              <a:t>Quote - Image</a:t>
            </a:r>
          </a:p>
        </p:txBody>
      </p:sp>
    </p:spTree>
    <p:extLst>
      <p:ext uri="{BB962C8B-B14F-4D97-AF65-F5344CB8AC3E}">
        <p14:creationId xmlns:p14="http://schemas.microsoft.com/office/powerpoint/2010/main" val="109063556"/>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Page - Blue">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15938" y="4743880"/>
            <a:ext cx="4175124" cy="586096"/>
          </a:xfrm>
        </p:spPr>
        <p:txBody>
          <a:bodyPr anchor="b">
            <a:noAutofit/>
          </a:bodyPr>
          <a:lstStyle>
            <a:lvl1pPr marL="0" indent="0">
              <a:spcBef>
                <a:spcPts val="0"/>
              </a:spcBef>
              <a:buNone/>
              <a:defRPr sz="1200" b="0" baseline="0">
                <a:solidFill>
                  <a:schemeClr val="bg1"/>
                </a:solidFill>
                <a:latin typeface="Scania Office Bold" panose="00000800000000000000" pitchFamily="2" charset="0"/>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your name</a:t>
            </a:r>
          </a:p>
        </p:txBody>
      </p:sp>
      <p:sp>
        <p:nvSpPr>
          <p:cNvPr id="10" name="Text Placeholder 8"/>
          <p:cNvSpPr>
            <a:spLocks noGrp="1"/>
          </p:cNvSpPr>
          <p:nvPr>
            <p:ph type="body" sz="quarter" idx="14" hasCustomPrompt="1"/>
          </p:nvPr>
        </p:nvSpPr>
        <p:spPr>
          <a:xfrm>
            <a:off x="515938" y="5344932"/>
            <a:ext cx="4175124" cy="1049676"/>
          </a:xfrm>
        </p:spPr>
        <p:txBody>
          <a:bodyPr anchor="t">
            <a:noAutofit/>
          </a:bodyPr>
          <a:lstStyle>
            <a:lvl1pPr marL="0" indent="0">
              <a:spcBef>
                <a:spcPts val="0"/>
              </a:spcBef>
              <a:buNone/>
              <a:defRPr sz="1000" baseline="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Company name, Title, Department, Phone number,</a:t>
            </a:r>
            <a:br>
              <a:rPr lang="en-US"/>
            </a:br>
            <a:r>
              <a:rPr lang="en-US"/>
              <a:t>E-mail address, Web address</a:t>
            </a:r>
          </a:p>
        </p:txBody>
      </p:sp>
      <p:sp>
        <p:nvSpPr>
          <p:cNvPr id="6"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35898"/>
            <a:ext cx="825547" cy="123111"/>
          </a:xfrm>
          <a:prstGeom prst="rect">
            <a:avLst/>
          </a:prstGeom>
          <a:noFill/>
        </p:spPr>
        <p:txBody>
          <a:bodyPr wrap="none" lIns="0" tIns="0" rIns="0" bIns="0" rtlCol="0">
            <a:spAutoFit/>
          </a:bodyPr>
          <a:lstStyle/>
          <a:p>
            <a:r>
              <a:rPr lang="en-US" sz="800" b="1">
                <a:solidFill>
                  <a:schemeClr val="accent1"/>
                </a:solidFill>
              </a:rPr>
              <a:t>Last Page - Blue</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1" name="ScaniaWordmark"/>
          <p:cNvSpPr>
            <a:spLocks noEditPoints="1"/>
          </p:cNvSpPr>
          <p:nvPr userDrawn="1"/>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551858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st Page - Grey">
    <p:bg>
      <p:bgPr>
        <a:solidFill>
          <a:srgbClr val="53565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15938" y="4743880"/>
            <a:ext cx="4175124" cy="586096"/>
          </a:xfrm>
        </p:spPr>
        <p:txBody>
          <a:bodyPr anchor="b">
            <a:noAutofit/>
          </a:bodyPr>
          <a:lstStyle>
            <a:lvl1pPr marL="0" indent="0">
              <a:spcBef>
                <a:spcPts val="0"/>
              </a:spcBef>
              <a:buNone/>
              <a:defRPr sz="1200" b="0" baseline="0">
                <a:solidFill>
                  <a:schemeClr val="bg1"/>
                </a:solidFill>
                <a:latin typeface="Scania Office Bold" panose="00000800000000000000" pitchFamily="2" charset="0"/>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your name</a:t>
            </a:r>
          </a:p>
        </p:txBody>
      </p:sp>
      <p:sp>
        <p:nvSpPr>
          <p:cNvPr id="10" name="Text Placeholder 8"/>
          <p:cNvSpPr>
            <a:spLocks noGrp="1"/>
          </p:cNvSpPr>
          <p:nvPr>
            <p:ph type="body" sz="quarter" idx="14" hasCustomPrompt="1"/>
          </p:nvPr>
        </p:nvSpPr>
        <p:spPr>
          <a:xfrm>
            <a:off x="515938" y="5344932"/>
            <a:ext cx="4175124" cy="1049676"/>
          </a:xfrm>
        </p:spPr>
        <p:txBody>
          <a:bodyPr anchor="t">
            <a:noAutofit/>
          </a:bodyPr>
          <a:lstStyle>
            <a:lvl1pPr marL="0" indent="0">
              <a:spcBef>
                <a:spcPts val="0"/>
              </a:spcBef>
              <a:buNone/>
              <a:defRPr sz="1000" baseline="0">
                <a:solidFill>
                  <a:schemeClr val="bg1"/>
                </a:solidFill>
              </a:defRPr>
            </a:lvl1pPr>
            <a:lvl2pPr marL="268287" indent="0">
              <a:buNone/>
              <a:defRPr sz="1400"/>
            </a:lvl2pPr>
            <a:lvl3pPr marL="536575" indent="0">
              <a:buNone/>
              <a:defRPr sz="1400"/>
            </a:lvl3pPr>
            <a:lvl4pPr marL="893763" indent="0">
              <a:buNone/>
              <a:defRPr sz="1400"/>
            </a:lvl4pPr>
            <a:lvl5pPr marL="1258887" indent="0">
              <a:buNone/>
              <a:defRPr sz="1400"/>
            </a:lvl5pPr>
          </a:lstStyle>
          <a:p>
            <a:pPr lvl="0"/>
            <a:r>
              <a:rPr lang="en-US"/>
              <a:t>Click to add Company name, Title, Department, Phone number,</a:t>
            </a:r>
            <a:br>
              <a:rPr lang="en-US"/>
            </a:br>
            <a:r>
              <a:rPr lang="en-US"/>
              <a:t>E-mail address, Web address</a:t>
            </a:r>
          </a:p>
        </p:txBody>
      </p:sp>
      <p:sp>
        <p:nvSpPr>
          <p:cNvPr id="6"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35898"/>
            <a:ext cx="839974" cy="123111"/>
          </a:xfrm>
          <a:prstGeom prst="rect">
            <a:avLst/>
          </a:prstGeom>
          <a:noFill/>
        </p:spPr>
        <p:txBody>
          <a:bodyPr wrap="none" lIns="0" tIns="0" rIns="0" bIns="0" rtlCol="0">
            <a:spAutoFit/>
          </a:bodyPr>
          <a:lstStyle/>
          <a:p>
            <a:r>
              <a:rPr lang="en-US" sz="800" b="1">
                <a:solidFill>
                  <a:schemeClr val="accent1"/>
                </a:solidFill>
              </a:rPr>
              <a:t>Last Page - Grey</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1" name="ScaniaWordmark"/>
          <p:cNvSpPr>
            <a:spLocks noEditPoints="1"/>
          </p:cNvSpPr>
          <p:nvPr userDrawn="1"/>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4859252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ast Page/Chapter Divider - White">
    <p:spTree>
      <p:nvGrpSpPr>
        <p:cNvPr id="1" name=""/>
        <p:cNvGrpSpPr/>
        <p:nvPr/>
      </p:nvGrpSpPr>
      <p:grpSpPr>
        <a:xfrm>
          <a:off x="0" y="0"/>
          <a:ext cx="0" cy="0"/>
          <a:chOff x="0" y="0"/>
          <a:chExt cx="0" cy="0"/>
        </a:xfrm>
      </p:grpSpPr>
      <p:sp>
        <p:nvSpPr>
          <p:cNvPr id="7" name="TextBox 6"/>
          <p:cNvSpPr txBox="1"/>
          <p:nvPr/>
        </p:nvSpPr>
        <p:spPr>
          <a:xfrm>
            <a:off x="0" y="-135898"/>
            <a:ext cx="1335302" cy="123111"/>
          </a:xfrm>
          <a:prstGeom prst="rect">
            <a:avLst/>
          </a:prstGeom>
          <a:noFill/>
        </p:spPr>
        <p:txBody>
          <a:bodyPr wrap="none" lIns="0" tIns="0" rIns="0" bIns="0" rtlCol="0">
            <a:spAutoFit/>
          </a:bodyPr>
          <a:lstStyle/>
          <a:p>
            <a:r>
              <a:rPr lang="en-US" sz="800" b="1">
                <a:solidFill>
                  <a:schemeClr val="accent1"/>
                </a:solidFill>
              </a:rPr>
              <a:t>Last Page/Chapter Divider</a:t>
            </a:r>
          </a:p>
        </p:txBody>
      </p:sp>
      <p:pic>
        <p:nvPicPr>
          <p:cNvPr id="5" name="ScaniaSymbolLar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933" y="1447796"/>
            <a:ext cx="6294133" cy="3547879"/>
          </a:xfrm>
          <a:prstGeom prst="rect">
            <a:avLst/>
          </a:prstGeom>
        </p:spPr>
      </p:pic>
    </p:spTree>
    <p:extLst>
      <p:ext uri="{BB962C8B-B14F-4D97-AF65-F5344CB8AC3E}">
        <p14:creationId xmlns:p14="http://schemas.microsoft.com/office/powerpoint/2010/main" val="2851470366"/>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Last Page/Chapter Divider -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p:nvSpPr>
        <p:spPr>
          <a:xfrm>
            <a:off x="0" y="-135898"/>
            <a:ext cx="1335302" cy="123111"/>
          </a:xfrm>
          <a:prstGeom prst="rect">
            <a:avLst/>
          </a:prstGeom>
          <a:noFill/>
        </p:spPr>
        <p:txBody>
          <a:bodyPr wrap="none" lIns="0" tIns="0" rIns="0" bIns="0" rtlCol="0">
            <a:spAutoFit/>
          </a:bodyPr>
          <a:lstStyle/>
          <a:p>
            <a:r>
              <a:rPr lang="en-US" sz="800" b="1">
                <a:solidFill>
                  <a:schemeClr val="accent1"/>
                </a:solidFill>
              </a:rPr>
              <a:t>Last Page/Chapter Divider</a:t>
            </a:r>
          </a:p>
        </p:txBody>
      </p:sp>
      <p:pic>
        <p:nvPicPr>
          <p:cNvPr id="5" name="ScaniaSymbolLarge"/>
          <p:cNvPicPr>
            <a:picLocks noChangeAspect="1"/>
          </p:cNvPicPr>
          <p:nvPr/>
        </p:nvPicPr>
        <p:blipFill rotWithShape="1">
          <a:blip r:embed="rId2">
            <a:extLst>
              <a:ext uri="{28A0092B-C50C-407E-A947-70E740481C1C}">
                <a14:useLocalDpi xmlns:a14="http://schemas.microsoft.com/office/drawing/2010/main" val="0"/>
              </a:ext>
            </a:extLst>
          </a:blip>
          <a:srcRect b="40698"/>
          <a:stretch/>
        </p:blipFill>
        <p:spPr>
          <a:xfrm>
            <a:off x="2948933" y="1447796"/>
            <a:ext cx="6294133" cy="2103971"/>
          </a:xfrm>
          <a:prstGeom prst="rect">
            <a:avLst/>
          </a:prstGeom>
        </p:spPr>
      </p:pic>
      <p:sp>
        <p:nvSpPr>
          <p:cNvPr id="4" name="ScaniaWordmark"/>
          <p:cNvSpPr>
            <a:spLocks noEditPoints="1"/>
          </p:cNvSpPr>
          <p:nvPr userDrawn="1"/>
        </p:nvSpPr>
        <p:spPr bwMode="auto">
          <a:xfrm>
            <a:off x="3276599" y="3768178"/>
            <a:ext cx="5634567" cy="955170"/>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666362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rey">
    <p:bg>
      <p:bgPr>
        <a:solidFill>
          <a:srgbClr val="53565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5938" y="2646947"/>
            <a:ext cx="10152062" cy="2310064"/>
          </a:xfrm>
        </p:spPr>
        <p:txBody>
          <a:bodyPr anchor="t"/>
          <a:lstStyle>
            <a:lvl1pPr algn="l">
              <a:lnSpc>
                <a:spcPct val="80000"/>
              </a:lnSpc>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1412875"/>
            <a:ext cx="10152062" cy="1075642"/>
          </a:xfrm>
        </p:spPr>
        <p:txBody>
          <a:bodyPr anchor="b">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name</a:t>
            </a:r>
          </a:p>
        </p:txBody>
      </p:sp>
      <p:sp>
        <p:nvSpPr>
          <p:cNvPr id="7"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135898"/>
            <a:ext cx="841577" cy="123111"/>
          </a:xfrm>
          <a:prstGeom prst="rect">
            <a:avLst/>
          </a:prstGeom>
          <a:noFill/>
        </p:spPr>
        <p:txBody>
          <a:bodyPr wrap="none" lIns="0" tIns="0" rIns="0" bIns="0" rtlCol="0">
            <a:spAutoFit/>
          </a:bodyPr>
          <a:lstStyle/>
          <a:p>
            <a:r>
              <a:rPr lang="en-US" sz="800" b="1">
                <a:solidFill>
                  <a:schemeClr val="accent1"/>
                </a:solidFill>
              </a:rPr>
              <a:t>Title Slide - Grey</a:t>
            </a:r>
          </a:p>
        </p:txBody>
      </p:sp>
      <p:pic>
        <p:nvPicPr>
          <p:cNvPr id="6"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9" name="Date Placeholder 3"/>
          <p:cNvSpPr>
            <a:spLocks noGrp="1"/>
          </p:cNvSpPr>
          <p:nvPr>
            <p:ph type="dt" sz="half" idx="10"/>
          </p:nvPr>
        </p:nvSpPr>
        <p:spPr>
          <a:xfrm>
            <a:off x="515936" y="6393416"/>
            <a:ext cx="3492502" cy="213783"/>
          </a:xfrm>
        </p:spPr>
        <p:txBody>
          <a:bodyPr/>
          <a:lstStyle>
            <a:lvl1pPr>
              <a:defRPr>
                <a:solidFill>
                  <a:schemeClr val="bg1"/>
                </a:solidFill>
              </a:defRPr>
            </a:lvl1pPr>
          </a:lstStyle>
          <a:p>
            <a:r>
              <a:rPr lang="sv-SE"/>
              <a:t>12 January 2024</a:t>
            </a:r>
            <a:endParaRPr lang="en-US"/>
          </a:p>
        </p:txBody>
      </p:sp>
      <p:sp>
        <p:nvSpPr>
          <p:cNvPr id="10" name="Text Placeholder 9"/>
          <p:cNvSpPr>
            <a:spLocks noGrp="1"/>
          </p:cNvSpPr>
          <p:nvPr>
            <p:ph type="body" sz="quarter" idx="11" hasCustomPrompt="1"/>
          </p:nvPr>
        </p:nvSpPr>
        <p:spPr>
          <a:xfrm>
            <a:off x="515936" y="6156136"/>
            <a:ext cx="3492502" cy="212725"/>
          </a:xfrm>
        </p:spPr>
        <p:txBody>
          <a:bodyPr anchor="ctr"/>
          <a:lstStyle>
            <a:lvl1pPr marL="0" indent="0">
              <a:lnSpc>
                <a:spcPct val="100000"/>
              </a:lnSpc>
              <a:spcBef>
                <a:spcPts val="0"/>
              </a:spcBef>
              <a:buNone/>
              <a:defRPr sz="800">
                <a:solidFill>
                  <a:schemeClr val="bg1"/>
                </a:solidFill>
              </a:defRPr>
            </a:lvl1pPr>
          </a:lstStyle>
          <a:p>
            <a:pPr lvl="0"/>
            <a:r>
              <a:rPr lang="en-US"/>
              <a:t>Edition</a:t>
            </a:r>
          </a:p>
        </p:txBody>
      </p:sp>
    </p:spTree>
    <p:extLst>
      <p:ext uri="{BB962C8B-B14F-4D97-AF65-F5344CB8AC3E}">
        <p14:creationId xmlns:p14="http://schemas.microsoft.com/office/powerpoint/2010/main" val="2778902678"/>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mage">
    <p:bg>
      <p:bgPr>
        <a:solidFill>
          <a:srgbClr val="C8C9C7"/>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noFill/>
        </p:spPr>
        <p:txBody>
          <a:bodyPr tIns="180000">
            <a:normAutofit/>
          </a:bodyPr>
          <a:lstStyle>
            <a:lvl1pPr marL="0" indent="0" algn="ctr">
              <a:buNone/>
              <a:defRPr sz="1000" baseline="0"/>
            </a:lvl1pPr>
          </a:lstStyle>
          <a:p>
            <a:r>
              <a:rPr lang="en-US"/>
              <a:t>Select the image Placeholder and use an image from Scania Image Bank</a:t>
            </a:r>
          </a:p>
        </p:txBody>
      </p:sp>
      <p:sp>
        <p:nvSpPr>
          <p:cNvPr id="2" name="Title 1"/>
          <p:cNvSpPr>
            <a:spLocks noGrp="1"/>
          </p:cNvSpPr>
          <p:nvPr>
            <p:ph type="ctrTitle" hasCustomPrompt="1"/>
          </p:nvPr>
        </p:nvSpPr>
        <p:spPr>
          <a:xfrm>
            <a:off x="515938" y="2646947"/>
            <a:ext cx="10152062" cy="2310064"/>
          </a:xfrm>
        </p:spPr>
        <p:txBody>
          <a:bodyPr anchor="t"/>
          <a:lstStyle>
            <a:lvl1pPr algn="l">
              <a:lnSpc>
                <a:spcPct val="80000"/>
              </a:lnSpc>
              <a:defRPr sz="6000">
                <a:solidFill>
                  <a:schemeClr val="bg1"/>
                </a:solidFill>
                <a:latin typeface="+mj-lt"/>
              </a:defRPr>
            </a:lvl1pPr>
          </a:lstStyle>
          <a:p>
            <a:r>
              <a:rPr lang="en-US"/>
              <a:t>Click to add title</a:t>
            </a:r>
          </a:p>
        </p:txBody>
      </p:sp>
      <p:sp>
        <p:nvSpPr>
          <p:cNvPr id="3" name="Subtitle 2"/>
          <p:cNvSpPr>
            <a:spLocks noGrp="1"/>
          </p:cNvSpPr>
          <p:nvPr>
            <p:ph type="subTitle" idx="1" hasCustomPrompt="1"/>
          </p:nvPr>
        </p:nvSpPr>
        <p:spPr>
          <a:xfrm>
            <a:off x="515939" y="1412875"/>
            <a:ext cx="10152062" cy="1075642"/>
          </a:xfrm>
        </p:spPr>
        <p:txBody>
          <a:bodyPr anchor="b">
            <a:noAutofit/>
          </a:bodyPr>
          <a:lstStyle>
            <a:lvl1pPr marL="0" indent="0" algn="l">
              <a:buNone/>
              <a:defRPr sz="1500">
                <a:solidFill>
                  <a:schemeClr val="bg1"/>
                </a:solidFill>
                <a:latin typeface="Scania Office Headline" panose="00000505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name</a:t>
            </a:r>
          </a:p>
        </p:txBody>
      </p:sp>
      <p:sp>
        <p:nvSpPr>
          <p:cNvPr id="9" name="ScaniaWordmark"/>
          <p:cNvSpPr>
            <a:spLocks noEditPoints="1"/>
          </p:cNvSpPr>
          <p:nvPr/>
        </p:nvSpPr>
        <p:spPr bwMode="auto">
          <a:xfrm>
            <a:off x="9852144" y="6215608"/>
            <a:ext cx="2026167" cy="343475"/>
          </a:xfrm>
          <a:custGeom>
            <a:avLst/>
            <a:gdLst>
              <a:gd name="T0" fmla="*/ 287 w 676"/>
              <a:gd name="T1" fmla="*/ 65 h 112"/>
              <a:gd name="T2" fmla="*/ 316 w 676"/>
              <a:gd name="T3" fmla="*/ 65 h 112"/>
              <a:gd name="T4" fmla="*/ 493 w 676"/>
              <a:gd name="T5" fmla="*/ 107 h 112"/>
              <a:gd name="T6" fmla="*/ 455 w 676"/>
              <a:gd name="T7" fmla="*/ 4 h 112"/>
              <a:gd name="T8" fmla="*/ 414 w 676"/>
              <a:gd name="T9" fmla="*/ 4 h 112"/>
              <a:gd name="T10" fmla="*/ 365 w 676"/>
              <a:gd name="T11" fmla="*/ 88 h 112"/>
              <a:gd name="T12" fmla="*/ 271 w 676"/>
              <a:gd name="T13" fmla="*/ 4 h 112"/>
              <a:gd name="T14" fmla="*/ 209 w 676"/>
              <a:gd name="T15" fmla="*/ 65 h 112"/>
              <a:gd name="T16" fmla="*/ 166 w 676"/>
              <a:gd name="T17" fmla="*/ 56 h 112"/>
              <a:gd name="T18" fmla="*/ 209 w 676"/>
              <a:gd name="T19" fmla="*/ 44 h 112"/>
              <a:gd name="T20" fmla="*/ 251 w 676"/>
              <a:gd name="T21" fmla="*/ 41 h 112"/>
              <a:gd name="T22" fmla="*/ 125 w 676"/>
              <a:gd name="T23" fmla="*/ 56 h 112"/>
              <a:gd name="T24" fmla="*/ 90 w 676"/>
              <a:gd name="T25" fmla="*/ 44 h 112"/>
              <a:gd name="T26" fmla="*/ 46 w 676"/>
              <a:gd name="T27" fmla="*/ 33 h 112"/>
              <a:gd name="T28" fmla="*/ 80 w 676"/>
              <a:gd name="T29" fmla="*/ 36 h 112"/>
              <a:gd name="T30" fmla="*/ 123 w 676"/>
              <a:gd name="T31" fmla="*/ 34 h 112"/>
              <a:gd name="T32" fmla="*/ 3 w 676"/>
              <a:gd name="T33" fmla="*/ 36 h 112"/>
              <a:gd name="T34" fmla="*/ 70 w 676"/>
              <a:gd name="T35" fmla="*/ 70 h 112"/>
              <a:gd name="T36" fmla="*/ 66 w 676"/>
              <a:gd name="T37" fmla="*/ 87 h 112"/>
              <a:gd name="T38" fmla="*/ 0 w 676"/>
              <a:gd name="T39" fmla="*/ 73 h 112"/>
              <a:gd name="T40" fmla="*/ 64 w 676"/>
              <a:gd name="T41" fmla="*/ 111 h 112"/>
              <a:gd name="T42" fmla="*/ 188 w 676"/>
              <a:gd name="T43" fmla="*/ 112 h 112"/>
              <a:gd name="T44" fmla="*/ 231 w 676"/>
              <a:gd name="T45" fmla="*/ 107 h 112"/>
              <a:gd name="T46" fmla="*/ 277 w 676"/>
              <a:gd name="T47" fmla="*/ 92 h 112"/>
              <a:gd name="T48" fmla="*/ 332 w 676"/>
              <a:gd name="T49" fmla="*/ 107 h 112"/>
              <a:gd name="T50" fmla="*/ 373 w 676"/>
              <a:gd name="T51" fmla="*/ 107 h 112"/>
              <a:gd name="T52" fmla="*/ 404 w 676"/>
              <a:gd name="T53" fmla="*/ 48 h 112"/>
              <a:gd name="T54" fmla="*/ 619 w 676"/>
              <a:gd name="T55" fmla="*/ 65 h 112"/>
              <a:gd name="T56" fmla="*/ 605 w 676"/>
              <a:gd name="T57" fmla="*/ 28 h 112"/>
              <a:gd name="T58" fmla="*/ 676 w 676"/>
              <a:gd name="T59" fmla="*/ 107 h 112"/>
              <a:gd name="T60" fmla="*/ 574 w 676"/>
              <a:gd name="T61" fmla="*/ 4 h 112"/>
              <a:gd name="T62" fmla="*/ 542 w 676"/>
              <a:gd name="T63" fmla="*/ 4 h 112"/>
              <a:gd name="T64" fmla="*/ 503 w 676"/>
              <a:gd name="T65" fmla="*/ 107 h 112"/>
              <a:gd name="T66" fmla="*/ 542 w 676"/>
              <a:gd name="T67" fmla="*/ 107 h 112"/>
              <a:gd name="T68" fmla="*/ 580 w 676"/>
              <a:gd name="T69" fmla="*/ 92 h 112"/>
              <a:gd name="T70" fmla="*/ 635 w 676"/>
              <a:gd name="T71"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6" h="112">
                <a:moveTo>
                  <a:pt x="316" y="65"/>
                </a:moveTo>
                <a:cubicBezTo>
                  <a:pt x="287" y="65"/>
                  <a:pt x="287" y="65"/>
                  <a:pt x="287" y="65"/>
                </a:cubicBezTo>
                <a:cubicBezTo>
                  <a:pt x="302" y="28"/>
                  <a:pt x="302" y="28"/>
                  <a:pt x="302" y="28"/>
                </a:cubicBezTo>
                <a:lnTo>
                  <a:pt x="316" y="65"/>
                </a:lnTo>
                <a:close/>
                <a:moveTo>
                  <a:pt x="448" y="107"/>
                </a:moveTo>
                <a:cubicBezTo>
                  <a:pt x="493" y="107"/>
                  <a:pt x="493" y="107"/>
                  <a:pt x="493" y="107"/>
                </a:cubicBezTo>
                <a:cubicBezTo>
                  <a:pt x="493" y="4"/>
                  <a:pt x="493" y="4"/>
                  <a:pt x="493" y="4"/>
                </a:cubicBezTo>
                <a:cubicBezTo>
                  <a:pt x="455" y="4"/>
                  <a:pt x="455" y="4"/>
                  <a:pt x="455" y="4"/>
                </a:cubicBezTo>
                <a:cubicBezTo>
                  <a:pt x="455" y="58"/>
                  <a:pt x="455" y="58"/>
                  <a:pt x="455" y="58"/>
                </a:cubicBezTo>
                <a:cubicBezTo>
                  <a:pt x="414" y="4"/>
                  <a:pt x="414" y="4"/>
                  <a:pt x="414" y="4"/>
                </a:cubicBezTo>
                <a:cubicBezTo>
                  <a:pt x="365" y="4"/>
                  <a:pt x="365" y="4"/>
                  <a:pt x="365" y="4"/>
                </a:cubicBezTo>
                <a:cubicBezTo>
                  <a:pt x="365" y="88"/>
                  <a:pt x="365" y="88"/>
                  <a:pt x="365" y="88"/>
                </a:cubicBezTo>
                <a:cubicBezTo>
                  <a:pt x="333" y="4"/>
                  <a:pt x="333" y="4"/>
                  <a:pt x="333" y="4"/>
                </a:cubicBezTo>
                <a:cubicBezTo>
                  <a:pt x="271" y="4"/>
                  <a:pt x="271" y="4"/>
                  <a:pt x="271" y="4"/>
                </a:cubicBezTo>
                <a:cubicBezTo>
                  <a:pt x="247" y="65"/>
                  <a:pt x="247" y="65"/>
                  <a:pt x="247" y="65"/>
                </a:cubicBezTo>
                <a:cubicBezTo>
                  <a:pt x="209" y="65"/>
                  <a:pt x="209" y="65"/>
                  <a:pt x="209" y="65"/>
                </a:cubicBezTo>
                <a:cubicBezTo>
                  <a:pt x="207" y="77"/>
                  <a:pt x="200" y="83"/>
                  <a:pt x="188" y="83"/>
                </a:cubicBezTo>
                <a:cubicBezTo>
                  <a:pt x="174" y="83"/>
                  <a:pt x="166" y="73"/>
                  <a:pt x="166" y="56"/>
                </a:cubicBezTo>
                <a:cubicBezTo>
                  <a:pt x="166" y="39"/>
                  <a:pt x="174" y="28"/>
                  <a:pt x="188" y="28"/>
                </a:cubicBezTo>
                <a:cubicBezTo>
                  <a:pt x="200" y="28"/>
                  <a:pt x="207" y="34"/>
                  <a:pt x="209" y="44"/>
                </a:cubicBezTo>
                <a:cubicBezTo>
                  <a:pt x="251" y="44"/>
                  <a:pt x="251" y="44"/>
                  <a:pt x="251" y="44"/>
                </a:cubicBezTo>
                <a:cubicBezTo>
                  <a:pt x="251" y="41"/>
                  <a:pt x="251" y="41"/>
                  <a:pt x="251" y="41"/>
                </a:cubicBezTo>
                <a:cubicBezTo>
                  <a:pt x="251" y="18"/>
                  <a:pt x="231" y="0"/>
                  <a:pt x="188" y="0"/>
                </a:cubicBezTo>
                <a:cubicBezTo>
                  <a:pt x="142" y="0"/>
                  <a:pt x="125" y="23"/>
                  <a:pt x="125" y="56"/>
                </a:cubicBezTo>
                <a:cubicBezTo>
                  <a:pt x="125" y="56"/>
                  <a:pt x="125" y="57"/>
                  <a:pt x="125" y="58"/>
                </a:cubicBezTo>
                <a:cubicBezTo>
                  <a:pt x="119" y="51"/>
                  <a:pt x="108" y="47"/>
                  <a:pt x="90" y="44"/>
                </a:cubicBezTo>
                <a:cubicBezTo>
                  <a:pt x="63" y="40"/>
                  <a:pt x="63" y="40"/>
                  <a:pt x="63" y="40"/>
                </a:cubicBezTo>
                <a:cubicBezTo>
                  <a:pt x="53" y="39"/>
                  <a:pt x="46" y="38"/>
                  <a:pt x="46" y="33"/>
                </a:cubicBezTo>
                <a:cubicBezTo>
                  <a:pt x="46" y="28"/>
                  <a:pt x="50" y="24"/>
                  <a:pt x="61" y="24"/>
                </a:cubicBezTo>
                <a:cubicBezTo>
                  <a:pt x="73" y="24"/>
                  <a:pt x="80" y="29"/>
                  <a:pt x="80" y="36"/>
                </a:cubicBezTo>
                <a:cubicBezTo>
                  <a:pt x="123" y="36"/>
                  <a:pt x="123" y="36"/>
                  <a:pt x="123" y="36"/>
                </a:cubicBezTo>
                <a:cubicBezTo>
                  <a:pt x="123" y="34"/>
                  <a:pt x="123" y="34"/>
                  <a:pt x="123" y="34"/>
                </a:cubicBezTo>
                <a:cubicBezTo>
                  <a:pt x="123" y="13"/>
                  <a:pt x="103" y="0"/>
                  <a:pt x="63" y="0"/>
                </a:cubicBezTo>
                <a:cubicBezTo>
                  <a:pt x="21" y="0"/>
                  <a:pt x="3" y="15"/>
                  <a:pt x="3" y="36"/>
                </a:cubicBezTo>
                <a:cubicBezTo>
                  <a:pt x="3" y="53"/>
                  <a:pt x="14" y="62"/>
                  <a:pt x="39" y="66"/>
                </a:cubicBezTo>
                <a:cubicBezTo>
                  <a:pt x="70" y="70"/>
                  <a:pt x="70" y="70"/>
                  <a:pt x="70" y="70"/>
                </a:cubicBezTo>
                <a:cubicBezTo>
                  <a:pt x="80" y="72"/>
                  <a:pt x="84" y="74"/>
                  <a:pt x="84" y="78"/>
                </a:cubicBezTo>
                <a:cubicBezTo>
                  <a:pt x="84" y="84"/>
                  <a:pt x="78" y="87"/>
                  <a:pt x="66" y="87"/>
                </a:cubicBezTo>
                <a:cubicBezTo>
                  <a:pt x="52" y="87"/>
                  <a:pt x="45" y="81"/>
                  <a:pt x="45" y="73"/>
                </a:cubicBezTo>
                <a:cubicBezTo>
                  <a:pt x="0" y="73"/>
                  <a:pt x="0" y="73"/>
                  <a:pt x="0" y="73"/>
                </a:cubicBezTo>
                <a:cubicBezTo>
                  <a:pt x="0" y="75"/>
                  <a:pt x="0" y="75"/>
                  <a:pt x="0" y="75"/>
                </a:cubicBezTo>
                <a:cubicBezTo>
                  <a:pt x="0" y="98"/>
                  <a:pt x="22" y="111"/>
                  <a:pt x="64" y="111"/>
                </a:cubicBezTo>
                <a:cubicBezTo>
                  <a:pt x="103" y="111"/>
                  <a:pt x="126" y="103"/>
                  <a:pt x="129" y="81"/>
                </a:cubicBezTo>
                <a:cubicBezTo>
                  <a:pt x="137" y="100"/>
                  <a:pt x="156" y="112"/>
                  <a:pt x="188" y="112"/>
                </a:cubicBezTo>
                <a:cubicBezTo>
                  <a:pt x="213" y="112"/>
                  <a:pt x="228" y="105"/>
                  <a:pt x="236" y="94"/>
                </a:cubicBezTo>
                <a:cubicBezTo>
                  <a:pt x="231" y="107"/>
                  <a:pt x="231" y="107"/>
                  <a:pt x="231" y="107"/>
                </a:cubicBezTo>
                <a:cubicBezTo>
                  <a:pt x="271" y="107"/>
                  <a:pt x="271" y="107"/>
                  <a:pt x="271" y="107"/>
                </a:cubicBezTo>
                <a:cubicBezTo>
                  <a:pt x="277" y="92"/>
                  <a:pt x="277" y="92"/>
                  <a:pt x="277" y="92"/>
                </a:cubicBezTo>
                <a:cubicBezTo>
                  <a:pt x="326" y="92"/>
                  <a:pt x="326" y="92"/>
                  <a:pt x="326" y="92"/>
                </a:cubicBezTo>
                <a:cubicBezTo>
                  <a:pt x="332" y="107"/>
                  <a:pt x="332" y="107"/>
                  <a:pt x="332" y="107"/>
                </a:cubicBezTo>
                <a:cubicBezTo>
                  <a:pt x="365" y="107"/>
                  <a:pt x="365" y="107"/>
                  <a:pt x="365" y="107"/>
                </a:cubicBezTo>
                <a:cubicBezTo>
                  <a:pt x="373" y="107"/>
                  <a:pt x="373" y="107"/>
                  <a:pt x="373" y="107"/>
                </a:cubicBezTo>
                <a:cubicBezTo>
                  <a:pt x="404" y="107"/>
                  <a:pt x="404" y="107"/>
                  <a:pt x="404" y="107"/>
                </a:cubicBezTo>
                <a:cubicBezTo>
                  <a:pt x="404" y="48"/>
                  <a:pt x="404" y="48"/>
                  <a:pt x="404" y="48"/>
                </a:cubicBezTo>
                <a:lnTo>
                  <a:pt x="448" y="107"/>
                </a:lnTo>
                <a:close/>
                <a:moveTo>
                  <a:pt x="619" y="65"/>
                </a:moveTo>
                <a:cubicBezTo>
                  <a:pt x="591" y="65"/>
                  <a:pt x="591" y="65"/>
                  <a:pt x="591" y="65"/>
                </a:cubicBezTo>
                <a:cubicBezTo>
                  <a:pt x="605" y="28"/>
                  <a:pt x="605" y="28"/>
                  <a:pt x="605" y="28"/>
                </a:cubicBezTo>
                <a:lnTo>
                  <a:pt x="619" y="65"/>
                </a:lnTo>
                <a:close/>
                <a:moveTo>
                  <a:pt x="676" y="107"/>
                </a:moveTo>
                <a:cubicBezTo>
                  <a:pt x="637" y="4"/>
                  <a:pt x="637" y="4"/>
                  <a:pt x="637" y="4"/>
                </a:cubicBezTo>
                <a:cubicBezTo>
                  <a:pt x="574" y="4"/>
                  <a:pt x="574" y="4"/>
                  <a:pt x="574" y="4"/>
                </a:cubicBezTo>
                <a:cubicBezTo>
                  <a:pt x="542" y="88"/>
                  <a:pt x="542" y="88"/>
                  <a:pt x="542" y="88"/>
                </a:cubicBezTo>
                <a:cubicBezTo>
                  <a:pt x="542" y="4"/>
                  <a:pt x="542" y="4"/>
                  <a:pt x="542" y="4"/>
                </a:cubicBezTo>
                <a:cubicBezTo>
                  <a:pt x="503" y="4"/>
                  <a:pt x="503" y="4"/>
                  <a:pt x="503" y="4"/>
                </a:cubicBezTo>
                <a:cubicBezTo>
                  <a:pt x="503" y="107"/>
                  <a:pt x="503" y="107"/>
                  <a:pt x="503" y="107"/>
                </a:cubicBezTo>
                <a:cubicBezTo>
                  <a:pt x="535" y="107"/>
                  <a:pt x="535" y="107"/>
                  <a:pt x="535" y="107"/>
                </a:cubicBezTo>
                <a:cubicBezTo>
                  <a:pt x="542" y="107"/>
                  <a:pt x="542" y="107"/>
                  <a:pt x="542" y="107"/>
                </a:cubicBezTo>
                <a:cubicBezTo>
                  <a:pt x="575" y="107"/>
                  <a:pt x="575" y="107"/>
                  <a:pt x="575" y="107"/>
                </a:cubicBezTo>
                <a:cubicBezTo>
                  <a:pt x="580" y="92"/>
                  <a:pt x="580" y="92"/>
                  <a:pt x="580" y="92"/>
                </a:cubicBezTo>
                <a:cubicBezTo>
                  <a:pt x="630" y="92"/>
                  <a:pt x="630" y="92"/>
                  <a:pt x="630" y="92"/>
                </a:cubicBezTo>
                <a:cubicBezTo>
                  <a:pt x="635" y="107"/>
                  <a:pt x="635" y="107"/>
                  <a:pt x="635" y="107"/>
                </a:cubicBezTo>
                <a:lnTo>
                  <a:pt x="676" y="107"/>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
        <p:nvSpPr>
          <p:cNvPr id="10" name="TextBox 9"/>
          <p:cNvSpPr txBox="1"/>
          <p:nvPr/>
        </p:nvSpPr>
        <p:spPr>
          <a:xfrm>
            <a:off x="0" y="-135898"/>
            <a:ext cx="913712" cy="123111"/>
          </a:xfrm>
          <a:prstGeom prst="rect">
            <a:avLst/>
          </a:prstGeom>
          <a:noFill/>
        </p:spPr>
        <p:txBody>
          <a:bodyPr wrap="none" lIns="0" tIns="0" rIns="0" bIns="0" rtlCol="0">
            <a:spAutoFit/>
          </a:bodyPr>
          <a:lstStyle/>
          <a:p>
            <a:r>
              <a:rPr lang="en-US" sz="800" b="1">
                <a:solidFill>
                  <a:schemeClr val="accent1"/>
                </a:solidFill>
              </a:rPr>
              <a:t>Title Slide - Image</a:t>
            </a:r>
          </a:p>
        </p:txBody>
      </p:sp>
      <p:sp>
        <p:nvSpPr>
          <p:cNvPr id="11" name="Date Placeholder 3"/>
          <p:cNvSpPr>
            <a:spLocks noGrp="1"/>
          </p:cNvSpPr>
          <p:nvPr>
            <p:ph type="dt" sz="half" idx="11"/>
          </p:nvPr>
        </p:nvSpPr>
        <p:spPr>
          <a:xfrm>
            <a:off x="515936" y="6393416"/>
            <a:ext cx="3492502" cy="213783"/>
          </a:xfrm>
        </p:spPr>
        <p:txBody>
          <a:bodyPr/>
          <a:lstStyle>
            <a:lvl1pPr>
              <a:defRPr>
                <a:solidFill>
                  <a:schemeClr val="bg1"/>
                </a:solidFill>
              </a:defRPr>
            </a:lvl1pPr>
          </a:lstStyle>
          <a:p>
            <a:r>
              <a:rPr lang="sv-SE"/>
              <a:t>12 January 2024</a:t>
            </a:r>
            <a:endParaRPr lang="en-US"/>
          </a:p>
        </p:txBody>
      </p:sp>
      <p:sp>
        <p:nvSpPr>
          <p:cNvPr id="12" name="Text Placeholder 9"/>
          <p:cNvSpPr>
            <a:spLocks noGrp="1"/>
          </p:cNvSpPr>
          <p:nvPr>
            <p:ph type="body" sz="quarter" idx="12" hasCustomPrompt="1"/>
          </p:nvPr>
        </p:nvSpPr>
        <p:spPr>
          <a:xfrm>
            <a:off x="515936" y="6156136"/>
            <a:ext cx="3492502" cy="212725"/>
          </a:xfrm>
        </p:spPr>
        <p:txBody>
          <a:bodyPr anchor="ctr"/>
          <a:lstStyle>
            <a:lvl1pPr marL="0" indent="0">
              <a:lnSpc>
                <a:spcPct val="100000"/>
              </a:lnSpc>
              <a:spcBef>
                <a:spcPts val="0"/>
              </a:spcBef>
              <a:buNone/>
              <a:defRPr sz="800">
                <a:solidFill>
                  <a:schemeClr val="bg1"/>
                </a:solidFill>
              </a:defRPr>
            </a:lvl1pPr>
          </a:lstStyle>
          <a:p>
            <a:pPr lvl="0"/>
            <a:r>
              <a:rPr lang="en-US"/>
              <a:t>Edition</a:t>
            </a:r>
          </a:p>
        </p:txBody>
      </p:sp>
    </p:spTree>
    <p:extLst>
      <p:ext uri="{BB962C8B-B14F-4D97-AF65-F5344CB8AC3E}">
        <p14:creationId xmlns:p14="http://schemas.microsoft.com/office/powerpoint/2010/main" val="259876309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12 January 2024</a:t>
            </a:r>
            <a:endParaRPr lang="en-US"/>
          </a:p>
        </p:txBody>
      </p:sp>
      <p:sp>
        <p:nvSpPr>
          <p:cNvPr id="5" name="Footer Placeholder 4"/>
          <p:cNvSpPr>
            <a:spLocks noGrp="1"/>
          </p:cNvSpPr>
          <p:nvPr>
            <p:ph type="ftr" sz="quarter" idx="11"/>
          </p:nvPr>
        </p:nvSpPr>
        <p:spPr/>
        <p:txBody>
          <a:body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7" name="Title 6"/>
          <p:cNvSpPr>
            <a:spLocks noGrp="1"/>
          </p:cNvSpPr>
          <p:nvPr>
            <p:ph type="title" hasCustomPrompt="1"/>
          </p:nvPr>
        </p:nvSpPr>
        <p:spPr/>
        <p:txBody>
          <a:bodyPr/>
          <a:lstStyle/>
          <a:p>
            <a:r>
              <a:rPr lang="en-US"/>
              <a:t>Click to add title</a:t>
            </a:r>
          </a:p>
        </p:txBody>
      </p:sp>
      <p:sp>
        <p:nvSpPr>
          <p:cNvPr id="9" name="TextBox 8"/>
          <p:cNvSpPr txBox="1"/>
          <p:nvPr/>
        </p:nvSpPr>
        <p:spPr>
          <a:xfrm>
            <a:off x="0" y="-135898"/>
            <a:ext cx="876843" cy="123111"/>
          </a:xfrm>
          <a:prstGeom prst="rect">
            <a:avLst/>
          </a:prstGeom>
          <a:noFill/>
        </p:spPr>
        <p:txBody>
          <a:bodyPr wrap="none" lIns="0" tIns="0" rIns="0" bIns="0" rtlCol="0">
            <a:spAutoFit/>
          </a:bodyPr>
          <a:lstStyle/>
          <a:p>
            <a:r>
              <a:rPr lang="en-US" sz="800" b="1">
                <a:solidFill>
                  <a:schemeClr val="accent1"/>
                </a:solidFill>
              </a:rPr>
              <a:t>Title and Content</a:t>
            </a:r>
          </a:p>
        </p:txBody>
      </p:sp>
      <p:pic>
        <p:nvPicPr>
          <p:cNvPr id="8"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00086859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1787096"/>
            <a:ext cx="3487103" cy="4162854"/>
          </a:xfrm>
        </p:spPr>
        <p:txBody>
          <a:bodyPr>
            <a:noAutofit/>
          </a:bodyPr>
          <a:lstStyle>
            <a:lvl1pPr>
              <a:defRPr sz="1600"/>
            </a:lvl1pPr>
            <a:lvl2pPr>
              <a:spcBef>
                <a:spcPts val="500"/>
              </a:spcBef>
              <a:defRPr sz="1600"/>
            </a:lvl2pPr>
            <a:lvl3pPr>
              <a:defRPr sz="1600"/>
            </a:lvl3pPr>
            <a:lvl4pPr>
              <a:defRPr sz="1600"/>
            </a:lvl4pPr>
            <a:lvl5pPr>
              <a:defRPr sz="16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12 January 2024</a:t>
            </a:r>
            <a:endParaRPr lang="en-US"/>
          </a:p>
        </p:txBody>
      </p:sp>
      <p:sp>
        <p:nvSpPr>
          <p:cNvPr id="5" name="Footer Placeholder 4"/>
          <p:cNvSpPr>
            <a:spLocks noGrp="1"/>
          </p:cNvSpPr>
          <p:nvPr>
            <p:ph type="ftr" sz="quarter" idx="11"/>
          </p:nvPr>
        </p:nvSpPr>
        <p:spPr/>
        <p:txBody>
          <a:body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8" name="Content Placeholder 2"/>
          <p:cNvSpPr>
            <a:spLocks noGrp="1"/>
          </p:cNvSpPr>
          <p:nvPr>
            <p:ph idx="13" hasCustomPrompt="1"/>
          </p:nvPr>
        </p:nvSpPr>
        <p:spPr>
          <a:xfrm>
            <a:off x="4348163" y="1787096"/>
            <a:ext cx="3487103" cy="4162854"/>
          </a:xfrm>
        </p:spPr>
        <p:txBody>
          <a:bodyPr>
            <a:noAutofit/>
          </a:bodyPr>
          <a:lstStyle>
            <a:lvl1pPr>
              <a:defRPr sz="1600"/>
            </a:lvl1pPr>
            <a:lvl2pPr>
              <a:spcBef>
                <a:spcPts val="500"/>
              </a:spcBef>
              <a:defRPr sz="1600"/>
            </a:lvl2pPr>
            <a:lvl3pPr>
              <a:defRPr sz="1600"/>
            </a:lvl3pPr>
            <a:lvl4pPr>
              <a:defRPr sz="1600"/>
            </a:lvl4pPr>
            <a:lvl5pPr>
              <a:defRPr sz="16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4" hasCustomPrompt="1"/>
          </p:nvPr>
        </p:nvSpPr>
        <p:spPr>
          <a:xfrm>
            <a:off x="8180389" y="1787096"/>
            <a:ext cx="3487103" cy="4162854"/>
          </a:xfrm>
        </p:spPr>
        <p:txBody>
          <a:bodyPr>
            <a:noAutofit/>
          </a:bodyPr>
          <a:lstStyle>
            <a:lvl1pPr>
              <a:defRPr sz="1600"/>
            </a:lvl1pPr>
            <a:lvl2pPr>
              <a:spcBef>
                <a:spcPts val="500"/>
              </a:spcBef>
              <a:defRPr sz="1600"/>
            </a:lvl2pPr>
            <a:lvl3pPr>
              <a:defRPr sz="1600"/>
            </a:lvl3pPr>
            <a:lvl4pPr>
              <a:defRPr sz="1600"/>
            </a:lvl4pPr>
            <a:lvl5pPr>
              <a:defRPr sz="16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p:nvSpPr>
        <p:spPr>
          <a:xfrm>
            <a:off x="0" y="-135898"/>
            <a:ext cx="732573" cy="123111"/>
          </a:xfrm>
          <a:prstGeom prst="rect">
            <a:avLst/>
          </a:prstGeom>
          <a:noFill/>
        </p:spPr>
        <p:txBody>
          <a:bodyPr wrap="none" lIns="0" tIns="0" rIns="0" bIns="0" rtlCol="0">
            <a:spAutoFit/>
          </a:bodyPr>
          <a:lstStyle/>
          <a:p>
            <a:r>
              <a:rPr lang="en-US" sz="800" b="1">
                <a:solidFill>
                  <a:schemeClr val="accent1"/>
                </a:solidFill>
              </a:rPr>
              <a:t>Three Content</a:t>
            </a:r>
          </a:p>
        </p:txBody>
      </p:sp>
      <p:pic>
        <p:nvPicPr>
          <p:cNvPr id="10"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16978189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12 January 2024</a:t>
            </a:r>
            <a:endParaRPr lang="en-US"/>
          </a:p>
        </p:txBody>
      </p:sp>
      <p:sp>
        <p:nvSpPr>
          <p:cNvPr id="3" name="Footer Placeholder 2"/>
          <p:cNvSpPr>
            <a:spLocks noGrp="1"/>
          </p:cNvSpPr>
          <p:nvPr>
            <p:ph type="ftr" sz="quarter" idx="11"/>
          </p:nvPr>
        </p:nvSpPr>
        <p:spPr/>
        <p:txBody>
          <a:bodyPr/>
          <a:lstStyle/>
          <a:p>
            <a:r>
              <a:rPr lang="en-GB"/>
              <a:t>Info class internal Department / Name / Subject</a:t>
            </a:r>
            <a:endParaRPr lang="en-US"/>
          </a:p>
        </p:txBody>
      </p:sp>
      <p:sp>
        <p:nvSpPr>
          <p:cNvPr id="4" name="Slide Number Placeholder 3"/>
          <p:cNvSpPr>
            <a:spLocks noGrp="1"/>
          </p:cNvSpPr>
          <p:nvPr>
            <p:ph type="sldNum" sz="quarter" idx="12"/>
          </p:nvPr>
        </p:nvSpPr>
        <p:spPr/>
        <p:txBody>
          <a:bodyPr/>
          <a:lstStyle/>
          <a:p>
            <a:fld id="{0183C6E6-4335-4428-AB21-BBACF8148F3A}" type="slidenum">
              <a:rPr lang="en-US" smtClean="0"/>
              <a:t>‹#›</a:t>
            </a:fld>
            <a:endParaRPr lang="en-US"/>
          </a:p>
        </p:txBody>
      </p:sp>
      <p:sp>
        <p:nvSpPr>
          <p:cNvPr id="7" name="TextBox 6"/>
          <p:cNvSpPr txBox="1"/>
          <p:nvPr/>
        </p:nvSpPr>
        <p:spPr>
          <a:xfrm>
            <a:off x="0" y="-135898"/>
            <a:ext cx="282129" cy="123111"/>
          </a:xfrm>
          <a:prstGeom prst="rect">
            <a:avLst/>
          </a:prstGeom>
          <a:noFill/>
        </p:spPr>
        <p:txBody>
          <a:bodyPr wrap="none" lIns="0" tIns="0" rIns="0" bIns="0" rtlCol="0">
            <a:spAutoFit/>
          </a:bodyPr>
          <a:lstStyle/>
          <a:p>
            <a:r>
              <a:rPr lang="en-US" sz="800" b="1">
                <a:solidFill>
                  <a:schemeClr val="accent1"/>
                </a:solidFill>
              </a:rPr>
              <a:t>Blank</a:t>
            </a:r>
          </a:p>
        </p:txBody>
      </p:sp>
      <p:pic>
        <p:nvPicPr>
          <p:cNvPr id="6"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275440586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1787096"/>
            <a:ext cx="3492501" cy="4160344"/>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12 January 2024</a:t>
            </a:r>
            <a:endParaRPr lang="en-US"/>
          </a:p>
        </p:txBody>
      </p:sp>
      <p:sp>
        <p:nvSpPr>
          <p:cNvPr id="5" name="Footer Placeholder 4"/>
          <p:cNvSpPr>
            <a:spLocks noGrp="1"/>
          </p:cNvSpPr>
          <p:nvPr>
            <p:ph type="ftr" sz="quarter" idx="11"/>
          </p:nvPr>
        </p:nvSpPr>
        <p:spPr/>
        <p:txBody>
          <a:body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10" name="Picture Placeholder 9"/>
          <p:cNvSpPr>
            <a:spLocks noGrp="1"/>
          </p:cNvSpPr>
          <p:nvPr>
            <p:ph type="pic" sz="quarter" idx="13" hasCustomPrompt="1"/>
          </p:nvPr>
        </p:nvSpPr>
        <p:spPr>
          <a:xfrm>
            <a:off x="4348163" y="1773239"/>
            <a:ext cx="7327900" cy="4176712"/>
          </a:xfrm>
          <a:solidFill>
            <a:schemeClr val="accent3"/>
          </a:solidFill>
        </p:spPr>
        <p:txBody>
          <a:bodyPr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1" name="TextBox 10"/>
          <p:cNvSpPr txBox="1"/>
          <p:nvPr/>
        </p:nvSpPr>
        <p:spPr>
          <a:xfrm>
            <a:off x="0" y="-135898"/>
            <a:ext cx="545021" cy="123111"/>
          </a:xfrm>
          <a:prstGeom prst="rect">
            <a:avLst/>
          </a:prstGeom>
          <a:noFill/>
        </p:spPr>
        <p:txBody>
          <a:bodyPr wrap="none" lIns="0" tIns="0" rIns="0" bIns="0" rtlCol="0">
            <a:spAutoFit/>
          </a:bodyPr>
          <a:lstStyle/>
          <a:p>
            <a:r>
              <a:rPr lang="en-US" sz="800" b="1">
                <a:solidFill>
                  <a:schemeClr val="accent1"/>
                </a:solidFill>
              </a:rPr>
              <a:t>One Image</a:t>
            </a:r>
          </a:p>
        </p:txBody>
      </p:sp>
      <p:pic>
        <p:nvPicPr>
          <p:cNvPr id="9"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97060340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1787096"/>
            <a:ext cx="3492501" cy="4160344"/>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12 January 2024</a:t>
            </a:r>
            <a:endParaRPr lang="en-US"/>
          </a:p>
        </p:txBody>
      </p:sp>
      <p:sp>
        <p:nvSpPr>
          <p:cNvPr id="5" name="Footer Placeholder 4"/>
          <p:cNvSpPr>
            <a:spLocks noGrp="1"/>
          </p:cNvSpPr>
          <p:nvPr>
            <p:ph type="ftr" sz="quarter" idx="11"/>
          </p:nvPr>
        </p:nvSpPr>
        <p:spPr/>
        <p:txBody>
          <a:body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10" name="Picture Placeholder 9"/>
          <p:cNvSpPr>
            <a:spLocks noGrp="1"/>
          </p:cNvSpPr>
          <p:nvPr>
            <p:ph type="pic" sz="quarter" idx="13" hasCustomPrompt="1"/>
          </p:nvPr>
        </p:nvSpPr>
        <p:spPr>
          <a:xfrm>
            <a:off x="4348163" y="1773239"/>
            <a:ext cx="3495675" cy="4176712"/>
          </a:xfrm>
          <a:solidFill>
            <a:schemeClr val="accent3"/>
          </a:solidFill>
        </p:spPr>
        <p:txBody>
          <a:bodyPr lIns="360000" rIns="360000"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1" name="Picture Placeholder 9"/>
          <p:cNvSpPr>
            <a:spLocks noGrp="1"/>
          </p:cNvSpPr>
          <p:nvPr>
            <p:ph type="pic" sz="quarter" idx="14" hasCustomPrompt="1"/>
          </p:nvPr>
        </p:nvSpPr>
        <p:spPr>
          <a:xfrm>
            <a:off x="8180386" y="1773239"/>
            <a:ext cx="3495675" cy="4176712"/>
          </a:xfrm>
          <a:solidFill>
            <a:schemeClr val="accent3"/>
          </a:solidFill>
        </p:spPr>
        <p:txBody>
          <a:bodyPr lIns="360000" rIns="360000"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3" name="TextBox 12"/>
          <p:cNvSpPr txBox="1"/>
          <p:nvPr/>
        </p:nvSpPr>
        <p:spPr>
          <a:xfrm>
            <a:off x="0" y="-135898"/>
            <a:ext cx="612347" cy="123111"/>
          </a:xfrm>
          <a:prstGeom prst="rect">
            <a:avLst/>
          </a:prstGeom>
          <a:noFill/>
        </p:spPr>
        <p:txBody>
          <a:bodyPr wrap="none" lIns="0" tIns="0" rIns="0" bIns="0" rtlCol="0">
            <a:spAutoFit/>
          </a:bodyPr>
          <a:lstStyle/>
          <a:p>
            <a:r>
              <a:rPr lang="en-US" sz="800" b="1">
                <a:solidFill>
                  <a:schemeClr val="accent1"/>
                </a:solidFill>
              </a:rPr>
              <a:t>Two Images</a:t>
            </a:r>
          </a:p>
        </p:txBody>
      </p:sp>
      <p:pic>
        <p:nvPicPr>
          <p:cNvPr id="12"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135063696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15937" y="4042611"/>
            <a:ext cx="3492501" cy="19073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12 January 2024</a:t>
            </a:r>
            <a:endParaRPr lang="en-US"/>
          </a:p>
        </p:txBody>
      </p:sp>
      <p:sp>
        <p:nvSpPr>
          <p:cNvPr id="5" name="Footer Placeholder 4"/>
          <p:cNvSpPr>
            <a:spLocks noGrp="1"/>
          </p:cNvSpPr>
          <p:nvPr>
            <p:ph type="ftr" sz="quarter" idx="11"/>
          </p:nvPr>
        </p:nvSpPr>
        <p:spPr/>
        <p:txBody>
          <a:bodyPr/>
          <a:lstStyle/>
          <a:p>
            <a:r>
              <a:rPr lang="en-GB"/>
              <a:t>Info class internal Department / Name / Subject</a:t>
            </a:r>
            <a:endParaRPr lang="en-US"/>
          </a:p>
        </p:txBody>
      </p:sp>
      <p:sp>
        <p:nvSpPr>
          <p:cNvPr id="6" name="Slide Number Placeholder 5"/>
          <p:cNvSpPr>
            <a:spLocks noGrp="1"/>
          </p:cNvSpPr>
          <p:nvPr>
            <p:ph type="sldNum" sz="quarter" idx="12"/>
          </p:nvPr>
        </p:nvSpPr>
        <p:spPr/>
        <p:txBody>
          <a:bodyPr/>
          <a:lstStyle/>
          <a:p>
            <a:fld id="{0183C6E6-4335-4428-AB21-BBACF8148F3A}" type="slidenum">
              <a:rPr lang="en-US" smtClean="0"/>
              <a:t>‹#›</a:t>
            </a:fld>
            <a:endParaRPr lang="en-US"/>
          </a:p>
        </p:txBody>
      </p:sp>
      <p:sp>
        <p:nvSpPr>
          <p:cNvPr id="10" name="Picture Placeholder 9"/>
          <p:cNvSpPr>
            <a:spLocks noGrp="1"/>
          </p:cNvSpPr>
          <p:nvPr>
            <p:ph type="pic" sz="quarter" idx="13" hasCustomPrompt="1"/>
          </p:nvPr>
        </p:nvSpPr>
        <p:spPr>
          <a:xfrm>
            <a:off x="512763" y="1773239"/>
            <a:ext cx="3495675" cy="1987490"/>
          </a:xfrm>
          <a:solidFill>
            <a:schemeClr val="accent3"/>
          </a:solidFill>
        </p:spPr>
        <p:txBody>
          <a:bodyPr lIns="360000" rIns="360000" anchor="ctr">
            <a:normAutofit/>
          </a:bodyPr>
          <a:lstStyle>
            <a:lvl1pPr marL="0" indent="0" algn="ctr">
              <a:buNone/>
              <a:defRPr sz="1000"/>
            </a:lvl1pPr>
          </a:lstStyle>
          <a:p>
            <a:r>
              <a:rPr lang="sv-SE"/>
              <a:t>Click to add picture or use an </a:t>
            </a:r>
            <a:r>
              <a:rPr lang="en-US"/>
              <a:t>image from Scania Image Bank</a:t>
            </a:r>
            <a:endParaRPr lang="sv-SE"/>
          </a:p>
        </p:txBody>
      </p:sp>
      <p:sp>
        <p:nvSpPr>
          <p:cNvPr id="12" name="Content Placeholder 2"/>
          <p:cNvSpPr>
            <a:spLocks noGrp="1"/>
          </p:cNvSpPr>
          <p:nvPr>
            <p:ph idx="15" hasCustomPrompt="1"/>
          </p:nvPr>
        </p:nvSpPr>
        <p:spPr>
          <a:xfrm>
            <a:off x="4349748" y="4042611"/>
            <a:ext cx="3492501" cy="19073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Picture Placeholder 9"/>
          <p:cNvSpPr>
            <a:spLocks noGrp="1"/>
          </p:cNvSpPr>
          <p:nvPr>
            <p:ph type="pic" sz="quarter" idx="16" hasCustomPrompt="1"/>
          </p:nvPr>
        </p:nvSpPr>
        <p:spPr>
          <a:xfrm>
            <a:off x="4346574" y="1773239"/>
            <a:ext cx="3495675" cy="1987490"/>
          </a:xfrm>
          <a:solidFill>
            <a:schemeClr val="accent3"/>
          </a:solidFill>
        </p:spPr>
        <p:txBody>
          <a:bodyPr lIns="360000" rIns="360000" anchor="ctr">
            <a:normAutofit/>
          </a:bodyPr>
          <a:lstStyle>
            <a:lvl1pPr marL="0" marR="0" indent="0" algn="ctr" defTabSz="914400" rtl="0" eaLnBrk="1" fontAlgn="auto" latinLnBrk="0" hangingPunct="1">
              <a:lnSpc>
                <a:spcPct val="100000"/>
              </a:lnSpc>
              <a:spcBef>
                <a:spcPts val="1500"/>
              </a:spcBef>
              <a:spcAft>
                <a:spcPts val="0"/>
              </a:spcAft>
              <a:buClr>
                <a:schemeClr val="accent1"/>
              </a:buClr>
              <a:buSzTx/>
              <a:buFont typeface="Arial" panose="020B0604020202020204" pitchFamily="34" charset="0"/>
              <a:buNone/>
              <a:tabLst/>
              <a:defRPr sz="1000"/>
            </a:lvl1pPr>
          </a:lstStyle>
          <a:p>
            <a:r>
              <a:rPr lang="sv-SE"/>
              <a:t>Click to add picture or use an </a:t>
            </a:r>
            <a:r>
              <a:rPr lang="en-US"/>
              <a:t>image from Scania Image Bank</a:t>
            </a:r>
            <a:endParaRPr lang="sv-SE"/>
          </a:p>
        </p:txBody>
      </p:sp>
      <p:sp>
        <p:nvSpPr>
          <p:cNvPr id="14" name="Content Placeholder 2"/>
          <p:cNvSpPr>
            <a:spLocks noGrp="1"/>
          </p:cNvSpPr>
          <p:nvPr>
            <p:ph idx="17" hasCustomPrompt="1"/>
          </p:nvPr>
        </p:nvSpPr>
        <p:spPr>
          <a:xfrm>
            <a:off x="8183559" y="4042611"/>
            <a:ext cx="3492501" cy="1907339"/>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Picture Placeholder 9"/>
          <p:cNvSpPr>
            <a:spLocks noGrp="1"/>
          </p:cNvSpPr>
          <p:nvPr>
            <p:ph type="pic" sz="quarter" idx="18" hasCustomPrompt="1"/>
          </p:nvPr>
        </p:nvSpPr>
        <p:spPr>
          <a:xfrm>
            <a:off x="8180385" y="1773239"/>
            <a:ext cx="3495675" cy="1987490"/>
          </a:xfrm>
          <a:solidFill>
            <a:schemeClr val="accent3"/>
          </a:solidFill>
        </p:spPr>
        <p:txBody>
          <a:bodyPr lIns="360000" rIns="360000" anchor="ctr">
            <a:normAutofit/>
          </a:bodyPr>
          <a:lstStyle>
            <a:lvl1pPr marL="0" marR="0" indent="0" algn="ctr" defTabSz="914400" rtl="0" eaLnBrk="1" fontAlgn="auto" latinLnBrk="0" hangingPunct="1">
              <a:lnSpc>
                <a:spcPct val="100000"/>
              </a:lnSpc>
              <a:spcBef>
                <a:spcPts val="1500"/>
              </a:spcBef>
              <a:spcAft>
                <a:spcPts val="0"/>
              </a:spcAft>
              <a:buClr>
                <a:schemeClr val="accent1"/>
              </a:buClr>
              <a:buSzTx/>
              <a:buFont typeface="Arial" panose="020B0604020202020204" pitchFamily="34" charset="0"/>
              <a:buNone/>
              <a:tabLst/>
              <a:defRPr sz="1000"/>
            </a:lvl1pPr>
          </a:lstStyle>
          <a:p>
            <a:r>
              <a:rPr lang="sv-SE"/>
              <a:t>Click to add picture or use an </a:t>
            </a:r>
            <a:r>
              <a:rPr lang="en-US"/>
              <a:t>image from Scania Image Bank</a:t>
            </a:r>
            <a:endParaRPr lang="sv-SE"/>
          </a:p>
        </p:txBody>
      </p:sp>
      <p:sp>
        <p:nvSpPr>
          <p:cNvPr id="17" name="TextBox 16"/>
          <p:cNvSpPr txBox="1"/>
          <p:nvPr/>
        </p:nvSpPr>
        <p:spPr>
          <a:xfrm>
            <a:off x="0" y="-135898"/>
            <a:ext cx="690895" cy="123111"/>
          </a:xfrm>
          <a:prstGeom prst="rect">
            <a:avLst/>
          </a:prstGeom>
          <a:noFill/>
        </p:spPr>
        <p:txBody>
          <a:bodyPr wrap="none" lIns="0" tIns="0" rIns="0" bIns="0" rtlCol="0">
            <a:spAutoFit/>
          </a:bodyPr>
          <a:lstStyle/>
          <a:p>
            <a:r>
              <a:rPr lang="en-US" sz="800" b="1">
                <a:solidFill>
                  <a:schemeClr val="accent1"/>
                </a:solidFill>
              </a:rPr>
              <a:t>Three Images</a:t>
            </a:r>
          </a:p>
        </p:txBody>
      </p:sp>
      <p:pic>
        <p:nvPicPr>
          <p:cNvPr id="16" name="ScaniaSymbol"/>
          <p:cNvPicPr>
            <a:picLocks noChangeAspect="1"/>
          </p:cNvPicPr>
          <p:nvPr/>
        </p:nvPicPr>
        <p:blipFill rotWithShape="1">
          <a:blip r:embed="rId2">
            <a:extLst>
              <a:ext uri="{28A0092B-C50C-407E-A947-70E740481C1C}">
                <a14:useLocalDpi xmlns:a14="http://schemas.microsoft.com/office/drawing/2010/main" val="0"/>
              </a:ext>
            </a:extLst>
          </a:blip>
          <a:srcRect l="20689" t="22977" r="20094" b="23512"/>
          <a:stretch/>
        </p:blipFill>
        <p:spPr>
          <a:xfrm>
            <a:off x="11391926" y="261969"/>
            <a:ext cx="595533" cy="538132"/>
          </a:xfrm>
          <a:prstGeom prst="rect">
            <a:avLst/>
          </a:prstGeom>
        </p:spPr>
      </p:pic>
    </p:spTree>
    <p:extLst>
      <p:ext uri="{BB962C8B-B14F-4D97-AF65-F5344CB8AC3E}">
        <p14:creationId xmlns:p14="http://schemas.microsoft.com/office/powerpoint/2010/main" val="117041528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365125"/>
            <a:ext cx="10585556" cy="1047750"/>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515937" y="1787096"/>
            <a:ext cx="11160124" cy="416285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p:cNvSpPr>
            <a:spLocks noGrp="1"/>
          </p:cNvSpPr>
          <p:nvPr>
            <p:ph type="dt" sz="half" idx="2"/>
          </p:nvPr>
        </p:nvSpPr>
        <p:spPr>
          <a:xfrm>
            <a:off x="515936" y="6396945"/>
            <a:ext cx="1044000" cy="213783"/>
          </a:xfrm>
          <a:prstGeom prst="rect">
            <a:avLst/>
          </a:prstGeom>
        </p:spPr>
        <p:txBody>
          <a:bodyPr vert="horz" lIns="0" tIns="0" rIns="0" bIns="0" rtlCol="0" anchor="ctr"/>
          <a:lstStyle>
            <a:lvl1pPr algn="l">
              <a:defRPr sz="800">
                <a:solidFill>
                  <a:schemeClr val="accent1"/>
                </a:solidFill>
              </a:defRPr>
            </a:lvl1pPr>
          </a:lstStyle>
          <a:p>
            <a:r>
              <a:rPr lang="sv-SE"/>
              <a:t>12 January 2024</a:t>
            </a:r>
            <a:endParaRPr lang="en-US"/>
          </a:p>
        </p:txBody>
      </p:sp>
      <p:sp>
        <p:nvSpPr>
          <p:cNvPr id="5" name="Footer Placeholder 4"/>
          <p:cNvSpPr>
            <a:spLocks noGrp="1"/>
          </p:cNvSpPr>
          <p:nvPr>
            <p:ph type="ftr" sz="quarter" idx="3"/>
          </p:nvPr>
        </p:nvSpPr>
        <p:spPr>
          <a:xfrm>
            <a:off x="1602096" y="6396945"/>
            <a:ext cx="6593660" cy="213783"/>
          </a:xfrm>
          <a:prstGeom prst="rect">
            <a:avLst/>
          </a:prstGeom>
        </p:spPr>
        <p:txBody>
          <a:bodyPr vert="horz" lIns="0" tIns="0" rIns="0" bIns="0" rtlCol="0" anchor="ctr"/>
          <a:lstStyle>
            <a:lvl1pPr algn="l">
              <a:defRPr sz="800">
                <a:solidFill>
                  <a:schemeClr val="accent1"/>
                </a:solidFill>
              </a:defRPr>
            </a:lvl1pPr>
          </a:lstStyle>
          <a:p>
            <a:r>
              <a:rPr lang="en-GB"/>
              <a:t>Info class internal Department / Name / Subject</a:t>
            </a:r>
            <a:endParaRPr lang="en-US"/>
          </a:p>
        </p:txBody>
      </p:sp>
      <p:sp>
        <p:nvSpPr>
          <p:cNvPr id="6" name="Slide Number Placeholder 5"/>
          <p:cNvSpPr>
            <a:spLocks noGrp="1"/>
          </p:cNvSpPr>
          <p:nvPr>
            <p:ph type="sldNum" sz="quarter" idx="4"/>
          </p:nvPr>
        </p:nvSpPr>
        <p:spPr>
          <a:xfrm>
            <a:off x="11169226" y="6396945"/>
            <a:ext cx="506835" cy="213783"/>
          </a:xfrm>
          <a:prstGeom prst="rect">
            <a:avLst/>
          </a:prstGeom>
        </p:spPr>
        <p:txBody>
          <a:bodyPr vert="horz" lIns="0" tIns="0" rIns="0" bIns="0" rtlCol="0" anchor="ctr"/>
          <a:lstStyle>
            <a:lvl1pPr algn="r">
              <a:defRPr sz="800">
                <a:solidFill>
                  <a:schemeClr val="accent1"/>
                </a:solidFill>
              </a:defRPr>
            </a:lvl1pPr>
          </a:lstStyle>
          <a:p>
            <a:fld id="{0183C6E6-4335-4428-AB21-BBACF8148F3A}" type="slidenum">
              <a:rPr lang="en-US" smtClean="0"/>
              <a:pPr/>
              <a:t>‹#›</a:t>
            </a:fld>
            <a:endParaRPr lang="en-US"/>
          </a:p>
        </p:txBody>
      </p:sp>
      <p:sp>
        <p:nvSpPr>
          <p:cNvPr id="22" name="xxLanguageTextBox"/>
          <p:cNvSpPr/>
          <p:nvPr>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xxLanguageTextBox"/>
          <p:cNvSpPr/>
          <p:nvPr userDrawn="1">
            <p:custDataLst>
              <p:tags r:id="rId22"/>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xxVersionTextBox">
            <a:extLst>
              <a:ext uri="{FF2B5EF4-FFF2-40B4-BE49-F238E27FC236}">
                <a16:creationId xmlns:a16="http://schemas.microsoft.com/office/drawing/2014/main" id="{FE2C3E3D-F617-B06C-75EF-7E8736605C2B}"/>
              </a:ext>
            </a:extLst>
          </p:cNvPr>
          <p:cNvSpPr/>
          <p:nvPr userDrawn="1">
            <p:custDataLst>
              <p:tags r:id="rId23"/>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en-GB" sz="2400" err="1"/>
          </a:p>
        </p:txBody>
      </p:sp>
    </p:spTree>
    <p:extLst>
      <p:ext uri="{BB962C8B-B14F-4D97-AF65-F5344CB8AC3E}">
        <p14:creationId xmlns:p14="http://schemas.microsoft.com/office/powerpoint/2010/main" val="289463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Scania Office Bold" panose="00000800000000000000" pitchFamily="2" charset="0"/>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accent1"/>
          </a:solidFill>
          <a:latin typeface="+mn-lt"/>
          <a:ea typeface="+mn-ea"/>
          <a:cs typeface="+mn-cs"/>
        </a:defRPr>
      </a:lvl1pPr>
      <a:lvl2pPr marL="536575" indent="-268288" algn="l" defTabSz="914400" rtl="0" eaLnBrk="1" latinLnBrk="0" hangingPunct="1">
        <a:lnSpc>
          <a:spcPct val="90000"/>
        </a:lnSpc>
        <a:spcBef>
          <a:spcPts val="1200"/>
        </a:spcBef>
        <a:buClr>
          <a:schemeClr val="accent1"/>
        </a:buClr>
        <a:buFontTx/>
        <a:buChar char="−"/>
        <a:defRPr sz="2000" kern="1200">
          <a:solidFill>
            <a:schemeClr val="accent1"/>
          </a:solidFill>
          <a:latin typeface="+mn-lt"/>
          <a:ea typeface="+mn-ea"/>
          <a:cs typeface="+mn-cs"/>
        </a:defRPr>
      </a:lvl2pPr>
      <a:lvl3pPr marL="893763"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3pPr>
      <a:lvl4pPr marL="1258888" indent="-365125"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4pPr>
      <a:lvl5pPr marL="1616075"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5pPr>
      <a:lvl6pPr marL="1974850" indent="-358775"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6pPr>
      <a:lvl7pPr marL="2335213" indent="-360363"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7pPr>
      <a:lvl8pPr marL="2687638" indent="-352425"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8pPr>
      <a:lvl9pPr marL="3048000" indent="-360363"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userDrawn="1">
          <p15:clr>
            <a:srgbClr val="F26B43"/>
          </p15:clr>
        </p15:guide>
        <p15:guide id="13" pos="325" userDrawn="1">
          <p15:clr>
            <a:srgbClr val="F26B43"/>
          </p15:clr>
        </p15:guide>
        <p15:guide id="14" pos="7355" userDrawn="1">
          <p15:clr>
            <a:srgbClr val="F26B43"/>
          </p15:clr>
        </p15:guide>
        <p15:guide id="15" pos="2739" userDrawn="1">
          <p15:clr>
            <a:srgbClr val="F26B43"/>
          </p15:clr>
        </p15:guide>
        <p15:guide id="16" pos="5155" userDrawn="1">
          <p15:clr>
            <a:srgbClr val="F26B43"/>
          </p15:clr>
        </p15:guide>
        <p15:guide id="17" orient="horz" pos="1117" userDrawn="1">
          <p15:clr>
            <a:srgbClr val="F26B43"/>
          </p15:clr>
        </p15:guide>
        <p15:guide id="18" orient="horz" pos="3748" userDrawn="1">
          <p15:clr>
            <a:srgbClr val="F26B43"/>
          </p15:clr>
        </p15:guide>
        <p15:guide id="19" pos="2525" userDrawn="1">
          <p15:clr>
            <a:srgbClr val="F26B43"/>
          </p15:clr>
        </p15:guide>
        <p15:guide id="20" pos="4941" userDrawn="1">
          <p15:clr>
            <a:srgbClr val="F26B43"/>
          </p15:clr>
        </p15:guide>
        <p15:guide id="21" orient="horz" pos="890" userDrawn="1">
          <p15:clr>
            <a:srgbClr val="F26B43"/>
          </p15:clr>
        </p15:guide>
        <p15:guide id="2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orms.office.com/e/MiR6YfQuVJ"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515937" y="2646947"/>
            <a:ext cx="11487499" cy="2310064"/>
          </a:xfrm>
        </p:spPr>
        <p:txBody>
          <a:bodyPr/>
          <a:lstStyle/>
          <a:p>
            <a:r>
              <a:rPr lang="en-GB" sz="4800"/>
              <a:t>“MBD Supplier Assessment”</a:t>
            </a:r>
            <a:br>
              <a:rPr lang="en-GB" sz="4800"/>
            </a:br>
            <a:r>
              <a:rPr lang="en-GB" sz="2800"/>
              <a:t>“Driving Innovating Together”</a:t>
            </a:r>
            <a:endParaRPr lang="en-US" sz="4800"/>
          </a:p>
        </p:txBody>
      </p:sp>
      <p:sp>
        <p:nvSpPr>
          <p:cNvPr id="14" name="Subtitle 13"/>
          <p:cNvSpPr>
            <a:spLocks noGrp="1"/>
          </p:cNvSpPr>
          <p:nvPr>
            <p:ph type="subTitle" idx="1"/>
          </p:nvPr>
        </p:nvSpPr>
        <p:spPr/>
        <p:txBody>
          <a:bodyPr/>
          <a:lstStyle/>
          <a:p>
            <a:r>
              <a:rPr lang="en-US"/>
              <a:t>Pieretti </a:t>
            </a:r>
            <a:r>
              <a:rPr lang="en-US" err="1"/>
              <a:t>welington</a:t>
            </a:r>
            <a:r>
              <a:rPr lang="en-US"/>
              <a:t>	</a:t>
            </a:r>
          </a:p>
        </p:txBody>
      </p:sp>
      <p:sp>
        <p:nvSpPr>
          <p:cNvPr id="15" name="Text Placeholder 14"/>
          <p:cNvSpPr>
            <a:spLocks noGrp="1"/>
          </p:cNvSpPr>
          <p:nvPr>
            <p:ph type="body" sz="quarter" idx="11"/>
          </p:nvPr>
        </p:nvSpPr>
        <p:spPr/>
        <p:txBody>
          <a:bodyPr/>
          <a:lstStyle/>
          <a:p>
            <a:r>
              <a:rPr lang="en-US"/>
              <a:t>revision 00</a:t>
            </a:r>
          </a:p>
        </p:txBody>
      </p:sp>
      <p:sp>
        <p:nvSpPr>
          <p:cNvPr id="2" name="Date Placeholder 1">
            <a:extLst>
              <a:ext uri="{FF2B5EF4-FFF2-40B4-BE49-F238E27FC236}">
                <a16:creationId xmlns:a16="http://schemas.microsoft.com/office/drawing/2014/main" id="{82E17BDC-B4D1-E0BC-6581-566F41FB7B7F}"/>
              </a:ext>
            </a:extLst>
          </p:cNvPr>
          <p:cNvSpPr>
            <a:spLocks noGrp="1"/>
          </p:cNvSpPr>
          <p:nvPr>
            <p:ph type="dt" sz="half" idx="10"/>
          </p:nvPr>
        </p:nvSpPr>
        <p:spPr/>
        <p:txBody>
          <a:bodyPr/>
          <a:lstStyle/>
          <a:p>
            <a:r>
              <a:rPr lang="sv-SE"/>
              <a:t>12 January 2024</a:t>
            </a:r>
            <a:endParaRPr lang="en-US"/>
          </a:p>
        </p:txBody>
      </p:sp>
    </p:spTree>
    <p:extLst>
      <p:ext uri="{BB962C8B-B14F-4D97-AF65-F5344CB8AC3E}">
        <p14:creationId xmlns:p14="http://schemas.microsoft.com/office/powerpoint/2010/main" val="1214686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23A876-6D8F-276D-AC99-B7A2350B62CE}"/>
              </a:ext>
            </a:extLst>
          </p:cNvPr>
          <p:cNvSpPr>
            <a:spLocks noGrp="1"/>
          </p:cNvSpPr>
          <p:nvPr>
            <p:ph idx="1"/>
          </p:nvPr>
        </p:nvSpPr>
        <p:spPr>
          <a:xfrm>
            <a:off x="100739" y="1081924"/>
            <a:ext cx="12018936" cy="5225885"/>
          </a:xfrm>
        </p:spPr>
        <p:txBody>
          <a:bodyPr/>
          <a:lstStyle/>
          <a:p>
            <a:pPr marL="0" indent="0">
              <a:buNone/>
            </a:pPr>
            <a:r>
              <a:rPr lang="en-GB" sz="2000" b="1" i="1" dirty="0">
                <a:solidFill>
                  <a:srgbClr val="374151"/>
                </a:solidFill>
                <a:effectLst/>
                <a:latin typeface="Söhne"/>
              </a:rPr>
              <a:t>"Welcome to the MBD Supplier Readiness Assessment"</a:t>
            </a:r>
            <a:endParaRPr lang="en-GB" sz="2000" b="0" i="1" dirty="0">
              <a:solidFill>
                <a:srgbClr val="374151"/>
              </a:solidFill>
              <a:effectLst/>
              <a:latin typeface="Söhne"/>
            </a:endParaRPr>
          </a:p>
          <a:p>
            <a:r>
              <a:rPr lang="en-GB" sz="2000" i="1" dirty="0">
                <a:solidFill>
                  <a:srgbClr val="374151"/>
                </a:solidFill>
                <a:latin typeface="Söhne"/>
              </a:rPr>
              <a:t>Scania are under constantly transformation to drive the shift towards a sustainable transport system, with that in mind, we are excited to embark on a transformative journe</a:t>
            </a:r>
            <a:r>
              <a:rPr lang="en-GB" sz="2000" b="0" i="1" dirty="0">
                <a:solidFill>
                  <a:srgbClr val="374151"/>
                </a:solidFill>
                <a:effectLst/>
                <a:latin typeface="Söhne"/>
              </a:rPr>
              <a:t>y, we started the evaluation together with Scania’s R&amp;D developing and studding the possibility to migrate Scania’s design from 2D drawings to Model Based Definition (MBD). Your collaboration is crucial in driving innovation and excellence.</a:t>
            </a:r>
          </a:p>
          <a:p>
            <a:r>
              <a:rPr lang="en-GB" sz="2000" i="1" dirty="0">
                <a:solidFill>
                  <a:srgbClr val="374151"/>
                </a:solidFill>
                <a:latin typeface="Söhne"/>
              </a:rPr>
              <a:t>MBD is a methodology that leverages 3D models as the authoritative source of product information. It replaces conventional 2D drawings. This approach not only streamlines the design process but also ensures accuracy, reduces errors, and enhances collaboration among stakeholders.</a:t>
            </a:r>
          </a:p>
          <a:p>
            <a:endParaRPr lang="en-GB" sz="2000" i="1" dirty="0">
              <a:solidFill>
                <a:srgbClr val="374151"/>
              </a:solidFill>
              <a:latin typeface="Söhne"/>
            </a:endParaRPr>
          </a:p>
          <a:p>
            <a:pPr marL="0" indent="0">
              <a:buNone/>
            </a:pPr>
            <a:endParaRPr lang="en-GB" sz="2000" i="1" dirty="0">
              <a:solidFill>
                <a:srgbClr val="374151"/>
              </a:solidFill>
              <a:latin typeface="Söhne"/>
            </a:endParaRPr>
          </a:p>
          <a:p>
            <a:pPr marL="0" indent="0">
              <a:buNone/>
            </a:pPr>
            <a:r>
              <a:rPr lang="en-GB" sz="2000" b="1" i="1" dirty="0">
                <a:solidFill>
                  <a:srgbClr val="374151"/>
                </a:solidFill>
                <a:effectLst/>
                <a:latin typeface="Söhne"/>
              </a:rPr>
              <a:t>"Your Crucial Role in Shaping the Future“</a:t>
            </a:r>
            <a:endParaRPr lang="en-GB" sz="2000" b="1" i="1" dirty="0">
              <a:solidFill>
                <a:srgbClr val="374151"/>
              </a:solidFill>
              <a:latin typeface="Söhne"/>
            </a:endParaRPr>
          </a:p>
          <a:p>
            <a:r>
              <a:rPr lang="en-GB" sz="2000" b="0" i="1" dirty="0">
                <a:solidFill>
                  <a:srgbClr val="374151"/>
                </a:solidFill>
                <a:effectLst/>
                <a:latin typeface="Söhne"/>
              </a:rPr>
              <a:t>As valued suppliers, you play an integral role in our MBD evaluation. You are going to receive a demonstration part called “X-Shaft” to explore the possibilities in the MBD, also participate in a inquiry that is vital for our collective success.</a:t>
            </a:r>
            <a:endParaRPr lang="en-GB" sz="2000" dirty="0"/>
          </a:p>
          <a:p>
            <a:endParaRPr lang="en-GB" dirty="0"/>
          </a:p>
        </p:txBody>
      </p:sp>
      <p:sp>
        <p:nvSpPr>
          <p:cNvPr id="4" name="Date Placeholder 3">
            <a:extLst>
              <a:ext uri="{FF2B5EF4-FFF2-40B4-BE49-F238E27FC236}">
                <a16:creationId xmlns:a16="http://schemas.microsoft.com/office/drawing/2014/main" id="{9EF8D9F3-E767-903B-A7E4-241782B6AE98}"/>
              </a:ext>
            </a:extLst>
          </p:cNvPr>
          <p:cNvSpPr>
            <a:spLocks noGrp="1"/>
          </p:cNvSpPr>
          <p:nvPr>
            <p:ph type="dt" sz="half" idx="10"/>
          </p:nvPr>
        </p:nvSpPr>
        <p:spPr/>
        <p:txBody>
          <a:bodyPr/>
          <a:lstStyle/>
          <a:p>
            <a:r>
              <a:rPr lang="sv-SE"/>
              <a:t>12 January 2024</a:t>
            </a:r>
            <a:endParaRPr lang="en-US"/>
          </a:p>
        </p:txBody>
      </p:sp>
      <p:sp>
        <p:nvSpPr>
          <p:cNvPr id="2" name="Footer Placeholder 1">
            <a:extLst>
              <a:ext uri="{FF2B5EF4-FFF2-40B4-BE49-F238E27FC236}">
                <a16:creationId xmlns:a16="http://schemas.microsoft.com/office/drawing/2014/main" id="{1E25C074-2212-AF48-E0FA-1370170B447F}"/>
              </a:ext>
            </a:extLst>
          </p:cNvPr>
          <p:cNvSpPr>
            <a:spLocks noGrp="1"/>
          </p:cNvSpPr>
          <p:nvPr>
            <p:ph type="ftr" sz="quarter" idx="11"/>
          </p:nvPr>
        </p:nvSpPr>
        <p:spPr/>
        <p:txBody>
          <a:bodyPr/>
          <a:lstStyle/>
          <a:p>
            <a:r>
              <a:rPr lang="en-GB"/>
              <a:t>External SNDP/ Pieretti Welington / MBD – Model Based Definition</a:t>
            </a:r>
            <a:endParaRPr lang="en-US"/>
          </a:p>
        </p:txBody>
      </p:sp>
      <p:sp>
        <p:nvSpPr>
          <p:cNvPr id="5" name="Slide Number Placeholder 4">
            <a:extLst>
              <a:ext uri="{FF2B5EF4-FFF2-40B4-BE49-F238E27FC236}">
                <a16:creationId xmlns:a16="http://schemas.microsoft.com/office/drawing/2014/main" id="{0BCC243A-0BB0-9C77-95C8-EFFF2F216361}"/>
              </a:ext>
            </a:extLst>
          </p:cNvPr>
          <p:cNvSpPr>
            <a:spLocks noGrp="1"/>
          </p:cNvSpPr>
          <p:nvPr>
            <p:ph type="sldNum" sz="quarter" idx="12"/>
          </p:nvPr>
        </p:nvSpPr>
        <p:spPr/>
        <p:txBody>
          <a:bodyPr/>
          <a:lstStyle/>
          <a:p>
            <a:fld id="{0183C6E6-4335-4428-AB21-BBACF8148F3A}" type="slidenum">
              <a:rPr lang="en-US" smtClean="0"/>
              <a:t>2</a:t>
            </a:fld>
            <a:endParaRPr lang="en-US"/>
          </a:p>
        </p:txBody>
      </p:sp>
      <p:sp>
        <p:nvSpPr>
          <p:cNvPr id="6" name="Title 5">
            <a:extLst>
              <a:ext uri="{FF2B5EF4-FFF2-40B4-BE49-F238E27FC236}">
                <a16:creationId xmlns:a16="http://schemas.microsoft.com/office/drawing/2014/main" id="{BF6D44F0-07D6-17A4-A856-91A16E234149}"/>
              </a:ext>
            </a:extLst>
          </p:cNvPr>
          <p:cNvSpPr>
            <a:spLocks noGrp="1"/>
          </p:cNvSpPr>
          <p:nvPr>
            <p:ph type="title"/>
          </p:nvPr>
        </p:nvSpPr>
        <p:spPr>
          <a:xfrm>
            <a:off x="515938" y="365125"/>
            <a:ext cx="10585556" cy="541526"/>
          </a:xfrm>
        </p:spPr>
        <p:txBody>
          <a:bodyPr anchor="t"/>
          <a:lstStyle/>
          <a:p>
            <a:pPr algn="l"/>
            <a:r>
              <a:rPr lang="en-GB" b="1" dirty="0">
                <a:latin typeface="Söhne"/>
              </a:rPr>
              <a:t>Introduction</a:t>
            </a:r>
          </a:p>
        </p:txBody>
      </p:sp>
      <p:sp>
        <p:nvSpPr>
          <p:cNvPr id="8" name="Title 5">
            <a:extLst>
              <a:ext uri="{FF2B5EF4-FFF2-40B4-BE49-F238E27FC236}">
                <a16:creationId xmlns:a16="http://schemas.microsoft.com/office/drawing/2014/main" id="{C5B29879-7483-5ECF-C147-47C83D1F8883}"/>
              </a:ext>
            </a:extLst>
          </p:cNvPr>
          <p:cNvSpPr txBox="1">
            <a:spLocks/>
          </p:cNvSpPr>
          <p:nvPr/>
        </p:nvSpPr>
        <p:spPr>
          <a:xfrm>
            <a:off x="515936" y="3866066"/>
            <a:ext cx="10585556" cy="54152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kern="1200" baseline="0">
                <a:solidFill>
                  <a:schemeClr val="accent1"/>
                </a:solidFill>
                <a:latin typeface="Scania Office Bold" panose="00000800000000000000" pitchFamily="2" charset="0"/>
                <a:ea typeface="+mj-ea"/>
                <a:cs typeface="+mj-cs"/>
              </a:defRPr>
            </a:lvl1pPr>
          </a:lstStyle>
          <a:p>
            <a:r>
              <a:rPr lang="en-GB" b="1" i="0" dirty="0">
                <a:effectLst/>
                <a:latin typeface="Söhne"/>
              </a:rPr>
              <a:t>Why You Are Receiving This Presentation</a:t>
            </a:r>
          </a:p>
        </p:txBody>
      </p:sp>
    </p:spTree>
    <p:extLst>
      <p:ext uri="{BB962C8B-B14F-4D97-AF65-F5344CB8AC3E}">
        <p14:creationId xmlns:p14="http://schemas.microsoft.com/office/powerpoint/2010/main" val="98967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23A876-6D8F-276D-AC99-B7A2350B62CE}"/>
              </a:ext>
            </a:extLst>
          </p:cNvPr>
          <p:cNvSpPr>
            <a:spLocks noGrp="1"/>
          </p:cNvSpPr>
          <p:nvPr>
            <p:ph idx="1"/>
          </p:nvPr>
        </p:nvSpPr>
        <p:spPr>
          <a:xfrm>
            <a:off x="92990" y="1019934"/>
            <a:ext cx="12042183" cy="4162854"/>
          </a:xfrm>
        </p:spPr>
        <p:txBody>
          <a:bodyPr/>
          <a:lstStyle/>
          <a:p>
            <a:pPr marL="0" indent="0">
              <a:buNone/>
            </a:pPr>
            <a:r>
              <a:rPr lang="en-GB" b="0" i="1" dirty="0">
                <a:solidFill>
                  <a:srgbClr val="374151"/>
                </a:solidFill>
                <a:effectLst/>
                <a:latin typeface="Söhne"/>
              </a:rPr>
              <a:t>"Navigating the MBD Demo Part“</a:t>
            </a:r>
            <a:endParaRPr lang="en-GB" i="1" dirty="0">
              <a:solidFill>
                <a:srgbClr val="374151"/>
              </a:solidFill>
              <a:latin typeface="Söhne"/>
            </a:endParaRPr>
          </a:p>
          <a:p>
            <a:r>
              <a:rPr lang="en-GB" b="0" i="1" dirty="0">
                <a:solidFill>
                  <a:srgbClr val="374151"/>
                </a:solidFill>
                <a:effectLst/>
                <a:latin typeface="Söhne"/>
              </a:rPr>
              <a:t>Explore the MBD demo part with this guidance. Learn how to open and analyse the part, extract essential information, and gain insights into the future R&amp;D design through MBD. Clear visuals will guide you through.</a:t>
            </a:r>
            <a:endParaRPr lang="en-GB" dirty="0"/>
          </a:p>
        </p:txBody>
      </p:sp>
      <p:sp>
        <p:nvSpPr>
          <p:cNvPr id="4" name="Date Placeholder 3">
            <a:extLst>
              <a:ext uri="{FF2B5EF4-FFF2-40B4-BE49-F238E27FC236}">
                <a16:creationId xmlns:a16="http://schemas.microsoft.com/office/drawing/2014/main" id="{9EF8D9F3-E767-903B-A7E4-241782B6AE98}"/>
              </a:ext>
            </a:extLst>
          </p:cNvPr>
          <p:cNvSpPr>
            <a:spLocks noGrp="1"/>
          </p:cNvSpPr>
          <p:nvPr>
            <p:ph type="dt" sz="half" idx="10"/>
          </p:nvPr>
        </p:nvSpPr>
        <p:spPr/>
        <p:txBody>
          <a:bodyPr/>
          <a:lstStyle/>
          <a:p>
            <a:r>
              <a:rPr lang="sv-SE"/>
              <a:t>12 January 2024</a:t>
            </a:r>
            <a:endParaRPr lang="en-US"/>
          </a:p>
        </p:txBody>
      </p:sp>
      <p:sp>
        <p:nvSpPr>
          <p:cNvPr id="2" name="Footer Placeholder 1">
            <a:extLst>
              <a:ext uri="{FF2B5EF4-FFF2-40B4-BE49-F238E27FC236}">
                <a16:creationId xmlns:a16="http://schemas.microsoft.com/office/drawing/2014/main" id="{1E25C074-2212-AF48-E0FA-1370170B447F}"/>
              </a:ext>
            </a:extLst>
          </p:cNvPr>
          <p:cNvSpPr>
            <a:spLocks noGrp="1"/>
          </p:cNvSpPr>
          <p:nvPr>
            <p:ph type="ftr" sz="quarter" idx="11"/>
          </p:nvPr>
        </p:nvSpPr>
        <p:spPr/>
        <p:txBody>
          <a:bodyPr/>
          <a:lstStyle/>
          <a:p>
            <a:r>
              <a:rPr lang="en-GB"/>
              <a:t>External SNDP/ Pieretti Welington / MBD – Model Based Definition</a:t>
            </a:r>
            <a:endParaRPr lang="en-US"/>
          </a:p>
        </p:txBody>
      </p:sp>
      <p:sp>
        <p:nvSpPr>
          <p:cNvPr id="5" name="Slide Number Placeholder 4">
            <a:extLst>
              <a:ext uri="{FF2B5EF4-FFF2-40B4-BE49-F238E27FC236}">
                <a16:creationId xmlns:a16="http://schemas.microsoft.com/office/drawing/2014/main" id="{0BCC243A-0BB0-9C77-95C8-EFFF2F216361}"/>
              </a:ext>
            </a:extLst>
          </p:cNvPr>
          <p:cNvSpPr>
            <a:spLocks noGrp="1"/>
          </p:cNvSpPr>
          <p:nvPr>
            <p:ph type="sldNum" sz="quarter" idx="12"/>
          </p:nvPr>
        </p:nvSpPr>
        <p:spPr/>
        <p:txBody>
          <a:bodyPr/>
          <a:lstStyle/>
          <a:p>
            <a:fld id="{0183C6E6-4335-4428-AB21-BBACF8148F3A}" type="slidenum">
              <a:rPr lang="en-US" smtClean="0"/>
              <a:t>3</a:t>
            </a:fld>
            <a:endParaRPr lang="en-US"/>
          </a:p>
        </p:txBody>
      </p:sp>
      <p:sp>
        <p:nvSpPr>
          <p:cNvPr id="6" name="Title 5">
            <a:extLst>
              <a:ext uri="{FF2B5EF4-FFF2-40B4-BE49-F238E27FC236}">
                <a16:creationId xmlns:a16="http://schemas.microsoft.com/office/drawing/2014/main" id="{BF6D44F0-07D6-17A4-A856-91A16E234149}"/>
              </a:ext>
            </a:extLst>
          </p:cNvPr>
          <p:cNvSpPr>
            <a:spLocks noGrp="1"/>
          </p:cNvSpPr>
          <p:nvPr>
            <p:ph type="title"/>
          </p:nvPr>
        </p:nvSpPr>
        <p:spPr/>
        <p:txBody>
          <a:bodyPr anchor="t"/>
          <a:lstStyle/>
          <a:p>
            <a:r>
              <a:rPr lang="en-GB" b="1" i="0" dirty="0">
                <a:effectLst/>
                <a:latin typeface="Söhne"/>
              </a:rPr>
              <a:t>MBD Demo Part – PDD CONTAINER</a:t>
            </a:r>
            <a:endParaRPr lang="en-GB" dirty="0"/>
          </a:p>
        </p:txBody>
      </p:sp>
      <p:graphicFrame>
        <p:nvGraphicFramePr>
          <p:cNvPr id="3" name="Object 2">
            <a:extLst>
              <a:ext uri="{FF2B5EF4-FFF2-40B4-BE49-F238E27FC236}">
                <a16:creationId xmlns:a16="http://schemas.microsoft.com/office/drawing/2014/main" id="{DD69AA73-31E8-2DBB-5F3A-E30F9377F6A9}"/>
              </a:ext>
            </a:extLst>
          </p:cNvPr>
          <p:cNvGraphicFramePr>
            <a:graphicFrameLocks noChangeAspect="1"/>
          </p:cNvGraphicFramePr>
          <p:nvPr>
            <p:extLst>
              <p:ext uri="{D42A27DB-BD31-4B8C-83A1-F6EECF244321}">
                <p14:modId xmlns:p14="http://schemas.microsoft.com/office/powerpoint/2010/main" val="4282002030"/>
              </p:ext>
            </p:extLst>
          </p:nvPr>
        </p:nvGraphicFramePr>
        <p:xfrm>
          <a:off x="6079827" y="2683637"/>
          <a:ext cx="4065794" cy="2874512"/>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3" name="Object 2">
                        <a:extLst>
                          <a:ext uri="{FF2B5EF4-FFF2-40B4-BE49-F238E27FC236}">
                            <a16:creationId xmlns:a16="http://schemas.microsoft.com/office/drawing/2014/main" id="{DD69AA73-31E8-2DBB-5F3A-E30F9377F6A9}"/>
                          </a:ext>
                        </a:extLst>
                      </p:cNvPr>
                      <p:cNvPicPr/>
                      <p:nvPr/>
                    </p:nvPicPr>
                    <p:blipFill>
                      <a:blip r:embed="rId4"/>
                      <a:stretch>
                        <a:fillRect/>
                      </a:stretch>
                    </p:blipFill>
                    <p:spPr>
                      <a:xfrm>
                        <a:off x="6079827" y="2683637"/>
                        <a:ext cx="4065794" cy="28745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E5C32B5-D226-E1AB-25CA-8973DE1C2997}"/>
              </a:ext>
            </a:extLst>
          </p:cNvPr>
          <p:cNvGraphicFramePr>
            <a:graphicFrameLocks noChangeAspect="1"/>
          </p:cNvGraphicFramePr>
          <p:nvPr>
            <p:extLst>
              <p:ext uri="{D42A27DB-BD31-4B8C-83A1-F6EECF244321}">
                <p14:modId xmlns:p14="http://schemas.microsoft.com/office/powerpoint/2010/main" val="1711326062"/>
              </p:ext>
            </p:extLst>
          </p:nvPr>
        </p:nvGraphicFramePr>
        <p:xfrm>
          <a:off x="10145621" y="3540459"/>
          <a:ext cx="1822221" cy="1537499"/>
        </p:xfrm>
        <a:graphic>
          <a:graphicData uri="http://schemas.openxmlformats.org/presentationml/2006/ole">
            <mc:AlternateContent xmlns:mc="http://schemas.openxmlformats.org/markup-compatibility/2006">
              <mc:Choice xmlns:v="urn:schemas-microsoft-com:vml" Requires="v">
                <p:oleObj name="PDF" showAsIcon="1" r:id="rId5" imgW="914400" imgH="771480" progId="FoxitReader.Document">
                  <p:embed/>
                </p:oleObj>
              </mc:Choice>
              <mc:Fallback>
                <p:oleObj name="PDF" showAsIcon="1" r:id="rId5" imgW="914400" imgH="771480" progId="FoxitReader.Document">
                  <p:embed/>
                  <p:pic>
                    <p:nvPicPr>
                      <p:cNvPr id="8" name="Object 7">
                        <a:extLst>
                          <a:ext uri="{FF2B5EF4-FFF2-40B4-BE49-F238E27FC236}">
                            <a16:creationId xmlns:a16="http://schemas.microsoft.com/office/drawing/2014/main" id="{0E5C32B5-D226-E1AB-25CA-8973DE1C2997}"/>
                          </a:ext>
                        </a:extLst>
                      </p:cNvPr>
                      <p:cNvPicPr/>
                      <p:nvPr/>
                    </p:nvPicPr>
                    <p:blipFill>
                      <a:blip r:embed="rId6"/>
                      <a:stretch>
                        <a:fillRect/>
                      </a:stretch>
                    </p:blipFill>
                    <p:spPr>
                      <a:xfrm>
                        <a:off x="10145621" y="3540459"/>
                        <a:ext cx="1822221" cy="1537499"/>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DB2AED5-526C-2D68-1400-0DB41B1460F2}"/>
              </a:ext>
            </a:extLst>
          </p:cNvPr>
          <p:cNvPicPr>
            <a:picLocks noChangeAspect="1"/>
          </p:cNvPicPr>
          <p:nvPr/>
        </p:nvPicPr>
        <p:blipFill>
          <a:blip r:embed="rId7"/>
          <a:stretch>
            <a:fillRect/>
          </a:stretch>
        </p:blipFill>
        <p:spPr>
          <a:xfrm>
            <a:off x="162379" y="2828553"/>
            <a:ext cx="5533249" cy="2961313"/>
          </a:xfrm>
          <a:prstGeom prst="rect">
            <a:avLst/>
          </a:prstGeom>
        </p:spPr>
      </p:pic>
      <p:sp>
        <p:nvSpPr>
          <p:cNvPr id="10" name="Arrow: Right 9">
            <a:extLst>
              <a:ext uri="{FF2B5EF4-FFF2-40B4-BE49-F238E27FC236}">
                <a16:creationId xmlns:a16="http://schemas.microsoft.com/office/drawing/2014/main" id="{D2FECC22-1571-E693-E521-24AC1C60C508}"/>
              </a:ext>
            </a:extLst>
          </p:cNvPr>
          <p:cNvSpPr/>
          <p:nvPr/>
        </p:nvSpPr>
        <p:spPr>
          <a:xfrm>
            <a:off x="5222927" y="3921071"/>
            <a:ext cx="856899" cy="4029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en-GB" sz="2400" err="1"/>
          </a:p>
        </p:txBody>
      </p:sp>
      <p:sp>
        <p:nvSpPr>
          <p:cNvPr id="11" name="Rectangle: Rounded Corners 10">
            <a:extLst>
              <a:ext uri="{FF2B5EF4-FFF2-40B4-BE49-F238E27FC236}">
                <a16:creationId xmlns:a16="http://schemas.microsoft.com/office/drawing/2014/main" id="{890A591F-8D01-2769-80D4-22B051402EB0}"/>
              </a:ext>
            </a:extLst>
          </p:cNvPr>
          <p:cNvSpPr/>
          <p:nvPr/>
        </p:nvSpPr>
        <p:spPr>
          <a:xfrm>
            <a:off x="7103431" y="5672379"/>
            <a:ext cx="4225829" cy="7245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2400" dirty="0"/>
              <a:t>Double click on the image or on the PDF icon</a:t>
            </a:r>
          </a:p>
        </p:txBody>
      </p:sp>
    </p:spTree>
    <p:extLst>
      <p:ext uri="{BB962C8B-B14F-4D97-AF65-F5344CB8AC3E}">
        <p14:creationId xmlns:p14="http://schemas.microsoft.com/office/powerpoint/2010/main" val="38278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8D9F3-E767-903B-A7E4-241782B6AE98}"/>
              </a:ext>
            </a:extLst>
          </p:cNvPr>
          <p:cNvSpPr>
            <a:spLocks noGrp="1"/>
          </p:cNvSpPr>
          <p:nvPr>
            <p:ph type="dt" sz="half" idx="10"/>
          </p:nvPr>
        </p:nvSpPr>
        <p:spPr/>
        <p:txBody>
          <a:bodyPr/>
          <a:lstStyle/>
          <a:p>
            <a:r>
              <a:rPr lang="sv-SE"/>
              <a:t>12 January 2024</a:t>
            </a:r>
            <a:endParaRPr lang="en-US"/>
          </a:p>
        </p:txBody>
      </p:sp>
      <p:sp>
        <p:nvSpPr>
          <p:cNvPr id="2" name="Footer Placeholder 1">
            <a:extLst>
              <a:ext uri="{FF2B5EF4-FFF2-40B4-BE49-F238E27FC236}">
                <a16:creationId xmlns:a16="http://schemas.microsoft.com/office/drawing/2014/main" id="{1E25C074-2212-AF48-E0FA-1370170B447F}"/>
              </a:ext>
            </a:extLst>
          </p:cNvPr>
          <p:cNvSpPr>
            <a:spLocks noGrp="1"/>
          </p:cNvSpPr>
          <p:nvPr>
            <p:ph type="ftr" sz="quarter" idx="11"/>
          </p:nvPr>
        </p:nvSpPr>
        <p:spPr/>
        <p:txBody>
          <a:bodyPr/>
          <a:lstStyle/>
          <a:p>
            <a:r>
              <a:rPr lang="en-GB"/>
              <a:t>External SNDP/ Pieretti Welington / MBD – Model Based Definition</a:t>
            </a:r>
            <a:endParaRPr lang="en-US"/>
          </a:p>
        </p:txBody>
      </p:sp>
      <p:sp>
        <p:nvSpPr>
          <p:cNvPr id="5" name="Slide Number Placeholder 4">
            <a:extLst>
              <a:ext uri="{FF2B5EF4-FFF2-40B4-BE49-F238E27FC236}">
                <a16:creationId xmlns:a16="http://schemas.microsoft.com/office/drawing/2014/main" id="{0BCC243A-0BB0-9C77-95C8-EFFF2F216361}"/>
              </a:ext>
            </a:extLst>
          </p:cNvPr>
          <p:cNvSpPr>
            <a:spLocks noGrp="1"/>
          </p:cNvSpPr>
          <p:nvPr>
            <p:ph type="sldNum" sz="quarter" idx="12"/>
          </p:nvPr>
        </p:nvSpPr>
        <p:spPr/>
        <p:txBody>
          <a:bodyPr/>
          <a:lstStyle/>
          <a:p>
            <a:fld id="{0183C6E6-4335-4428-AB21-BBACF8148F3A}" type="slidenum">
              <a:rPr lang="en-US" smtClean="0"/>
              <a:t>4</a:t>
            </a:fld>
            <a:endParaRPr lang="en-US"/>
          </a:p>
        </p:txBody>
      </p:sp>
      <p:pic>
        <p:nvPicPr>
          <p:cNvPr id="7" name="Picture 6">
            <a:extLst>
              <a:ext uri="{FF2B5EF4-FFF2-40B4-BE49-F238E27FC236}">
                <a16:creationId xmlns:a16="http://schemas.microsoft.com/office/drawing/2014/main" id="{FAF32DC7-C7E2-E983-9D4B-E5ED6BC55F4C}"/>
              </a:ext>
            </a:extLst>
          </p:cNvPr>
          <p:cNvPicPr>
            <a:picLocks noChangeAspect="1"/>
          </p:cNvPicPr>
          <p:nvPr/>
        </p:nvPicPr>
        <p:blipFill>
          <a:blip r:embed="rId3"/>
          <a:stretch>
            <a:fillRect/>
          </a:stretch>
        </p:blipFill>
        <p:spPr>
          <a:xfrm>
            <a:off x="8858123" y="535699"/>
            <a:ext cx="1753730" cy="5087060"/>
          </a:xfrm>
          <a:prstGeom prst="rect">
            <a:avLst/>
          </a:prstGeom>
        </p:spPr>
      </p:pic>
      <p:pic>
        <p:nvPicPr>
          <p:cNvPr id="10" name="Picture 9">
            <a:extLst>
              <a:ext uri="{FF2B5EF4-FFF2-40B4-BE49-F238E27FC236}">
                <a16:creationId xmlns:a16="http://schemas.microsoft.com/office/drawing/2014/main" id="{BE23AFF3-BCD3-A1AA-B9F8-887B7912C69D}"/>
              </a:ext>
            </a:extLst>
          </p:cNvPr>
          <p:cNvPicPr>
            <a:picLocks noChangeAspect="1"/>
          </p:cNvPicPr>
          <p:nvPr/>
        </p:nvPicPr>
        <p:blipFill>
          <a:blip r:embed="rId4"/>
          <a:stretch>
            <a:fillRect/>
          </a:stretch>
        </p:blipFill>
        <p:spPr>
          <a:xfrm>
            <a:off x="898518" y="1727409"/>
            <a:ext cx="6908429" cy="3733215"/>
          </a:xfrm>
          <a:prstGeom prst="rect">
            <a:avLst/>
          </a:prstGeom>
        </p:spPr>
      </p:pic>
      <p:sp>
        <p:nvSpPr>
          <p:cNvPr id="3" name="TextBox 2">
            <a:extLst>
              <a:ext uri="{FF2B5EF4-FFF2-40B4-BE49-F238E27FC236}">
                <a16:creationId xmlns:a16="http://schemas.microsoft.com/office/drawing/2014/main" id="{25EACAF2-AC81-575D-8B05-23ED85B41BDE}"/>
              </a:ext>
            </a:extLst>
          </p:cNvPr>
          <p:cNvSpPr txBox="1"/>
          <p:nvPr/>
        </p:nvSpPr>
        <p:spPr>
          <a:xfrm>
            <a:off x="8430423" y="5628466"/>
            <a:ext cx="2931310" cy="1089529"/>
          </a:xfrm>
          <a:prstGeom prst="rect">
            <a:avLst/>
          </a:prstGeom>
          <a:noFill/>
        </p:spPr>
        <p:txBody>
          <a:bodyPr wrap="square" rtlCol="0">
            <a:spAutoFit/>
          </a:bodyPr>
          <a:lstStyle/>
          <a:p>
            <a:pPr>
              <a:lnSpc>
                <a:spcPct val="90000"/>
              </a:lnSpc>
              <a:spcBef>
                <a:spcPts val="1200"/>
              </a:spcBef>
            </a:pPr>
            <a:r>
              <a:rPr lang="en-GB" sz="1200" b="0" i="0" dirty="0">
                <a:solidFill>
                  <a:srgbClr val="374151"/>
                </a:solidFill>
                <a:effectLst/>
                <a:latin typeface="Söhne"/>
              </a:rPr>
              <a:t>MDS – Master data sheet – Part information, 3D Model viewer, 3D model characteristics, material specification, part marking, surface texture, cleanliness, general requirements, unclassified requirements, and part history</a:t>
            </a:r>
            <a:endParaRPr lang="en-GB" sz="1200" dirty="0">
              <a:solidFill>
                <a:schemeClr val="accent1"/>
              </a:solidFill>
            </a:endParaRPr>
          </a:p>
        </p:txBody>
      </p:sp>
      <p:sp>
        <p:nvSpPr>
          <p:cNvPr id="8" name="Rectangle: Rounded Corners 7">
            <a:extLst>
              <a:ext uri="{FF2B5EF4-FFF2-40B4-BE49-F238E27FC236}">
                <a16:creationId xmlns:a16="http://schemas.microsoft.com/office/drawing/2014/main" id="{0A9ECFF3-4763-E4F2-2E67-18CDECB1B375}"/>
              </a:ext>
            </a:extLst>
          </p:cNvPr>
          <p:cNvSpPr/>
          <p:nvPr/>
        </p:nvSpPr>
        <p:spPr>
          <a:xfrm>
            <a:off x="898518" y="1261585"/>
            <a:ext cx="2764043" cy="4425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2400" dirty="0"/>
              <a:t>PDD - Container</a:t>
            </a:r>
          </a:p>
        </p:txBody>
      </p:sp>
      <p:sp>
        <p:nvSpPr>
          <p:cNvPr id="9" name="TextBox 8">
            <a:extLst>
              <a:ext uri="{FF2B5EF4-FFF2-40B4-BE49-F238E27FC236}">
                <a16:creationId xmlns:a16="http://schemas.microsoft.com/office/drawing/2014/main" id="{A3F0B471-EC78-511D-D18D-ACFB7798F451}"/>
              </a:ext>
            </a:extLst>
          </p:cNvPr>
          <p:cNvSpPr txBox="1"/>
          <p:nvPr/>
        </p:nvSpPr>
        <p:spPr>
          <a:xfrm>
            <a:off x="66746" y="3672964"/>
            <a:ext cx="1697886" cy="757130"/>
          </a:xfrm>
          <a:prstGeom prst="rect">
            <a:avLst/>
          </a:prstGeom>
          <a:noFill/>
        </p:spPr>
        <p:txBody>
          <a:bodyPr wrap="square" rtlCol="0">
            <a:spAutoFit/>
          </a:bodyPr>
          <a:lstStyle/>
          <a:p>
            <a:pPr>
              <a:lnSpc>
                <a:spcPct val="90000"/>
              </a:lnSpc>
              <a:spcBef>
                <a:spcPts val="1200"/>
              </a:spcBef>
            </a:pPr>
            <a:r>
              <a:rPr lang="en-GB" sz="1200" b="0" i="0" dirty="0">
                <a:solidFill>
                  <a:srgbClr val="374151"/>
                </a:solidFill>
                <a:effectLst/>
                <a:latin typeface="Söhne"/>
              </a:rPr>
              <a:t>PDD Attachments – 3D model + viewer + additional documents when it is needed </a:t>
            </a:r>
            <a:endParaRPr lang="en-GB" sz="1200" dirty="0">
              <a:solidFill>
                <a:schemeClr val="accent1"/>
              </a:solidFill>
            </a:endParaRPr>
          </a:p>
        </p:txBody>
      </p:sp>
      <p:sp>
        <p:nvSpPr>
          <p:cNvPr id="13" name="Title 5">
            <a:extLst>
              <a:ext uri="{FF2B5EF4-FFF2-40B4-BE49-F238E27FC236}">
                <a16:creationId xmlns:a16="http://schemas.microsoft.com/office/drawing/2014/main" id="{F9874724-36DF-8917-D3ED-A68E07F77447}"/>
              </a:ext>
            </a:extLst>
          </p:cNvPr>
          <p:cNvSpPr txBox="1">
            <a:spLocks/>
          </p:cNvSpPr>
          <p:nvPr/>
        </p:nvSpPr>
        <p:spPr>
          <a:xfrm>
            <a:off x="668338" y="517525"/>
            <a:ext cx="10585556" cy="10477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kern="1200" baseline="0">
                <a:solidFill>
                  <a:schemeClr val="accent1"/>
                </a:solidFill>
                <a:latin typeface="Scania Office Bold" panose="00000800000000000000" pitchFamily="2" charset="0"/>
                <a:ea typeface="+mj-ea"/>
                <a:cs typeface="+mj-cs"/>
              </a:defRPr>
            </a:lvl1pPr>
          </a:lstStyle>
          <a:p>
            <a:r>
              <a:rPr lang="en-GB" b="1">
                <a:latin typeface="Söhne"/>
              </a:rPr>
              <a:t>MBD Demo Part – PDD CONTAINER</a:t>
            </a:r>
            <a:endParaRPr lang="en-GB" dirty="0"/>
          </a:p>
        </p:txBody>
      </p:sp>
      <p:sp>
        <p:nvSpPr>
          <p:cNvPr id="14" name="Rectangle: Rounded Corners 13">
            <a:extLst>
              <a:ext uri="{FF2B5EF4-FFF2-40B4-BE49-F238E27FC236}">
                <a16:creationId xmlns:a16="http://schemas.microsoft.com/office/drawing/2014/main" id="{EF9A0183-EAD2-2079-D195-282B62E009C2}"/>
              </a:ext>
            </a:extLst>
          </p:cNvPr>
          <p:cNvSpPr/>
          <p:nvPr/>
        </p:nvSpPr>
        <p:spPr>
          <a:xfrm>
            <a:off x="138935" y="5687870"/>
            <a:ext cx="7754081"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dirty="0"/>
              <a:t>Note: Don’t forget to open the attachments tab at the PDF file</a:t>
            </a:r>
          </a:p>
        </p:txBody>
      </p:sp>
      <p:sp>
        <p:nvSpPr>
          <p:cNvPr id="15" name="Arrow: Right 14">
            <a:extLst>
              <a:ext uri="{FF2B5EF4-FFF2-40B4-BE49-F238E27FC236}">
                <a16:creationId xmlns:a16="http://schemas.microsoft.com/office/drawing/2014/main" id="{2CED07CA-BCEC-C104-A2BD-DED7177389CF}"/>
              </a:ext>
            </a:extLst>
          </p:cNvPr>
          <p:cNvSpPr/>
          <p:nvPr/>
        </p:nvSpPr>
        <p:spPr>
          <a:xfrm>
            <a:off x="6681537" y="3249705"/>
            <a:ext cx="2117558" cy="3196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en-GB" sz="2400" dirty="0" err="1"/>
          </a:p>
        </p:txBody>
      </p:sp>
      <p:sp>
        <p:nvSpPr>
          <p:cNvPr id="16" name="Arrow: Right 15">
            <a:extLst>
              <a:ext uri="{FF2B5EF4-FFF2-40B4-BE49-F238E27FC236}">
                <a16:creationId xmlns:a16="http://schemas.microsoft.com/office/drawing/2014/main" id="{E9A05895-315D-269C-39CD-B165807DBA40}"/>
              </a:ext>
            </a:extLst>
          </p:cNvPr>
          <p:cNvSpPr/>
          <p:nvPr/>
        </p:nvSpPr>
        <p:spPr>
          <a:xfrm rot="16200000">
            <a:off x="815022" y="3164434"/>
            <a:ext cx="833793" cy="24728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endParaRPr lang="en-GB" sz="2400" dirty="0" err="1"/>
          </a:p>
        </p:txBody>
      </p:sp>
    </p:spTree>
    <p:extLst>
      <p:ext uri="{BB962C8B-B14F-4D97-AF65-F5344CB8AC3E}">
        <p14:creationId xmlns:p14="http://schemas.microsoft.com/office/powerpoint/2010/main" val="126235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4ACE1-96C3-C88D-B3B9-28EA756E20F8}"/>
              </a:ext>
            </a:extLst>
          </p:cNvPr>
          <p:cNvPicPr>
            <a:picLocks noChangeAspect="1"/>
          </p:cNvPicPr>
          <p:nvPr/>
        </p:nvPicPr>
        <p:blipFill rotWithShape="1">
          <a:blip r:embed="rId3"/>
          <a:srcRect l="43070" t="26043" r="16009" b="17863"/>
          <a:stretch/>
        </p:blipFill>
        <p:spPr>
          <a:xfrm>
            <a:off x="3330118" y="3865132"/>
            <a:ext cx="3032212" cy="2246084"/>
          </a:xfrm>
          <a:prstGeom prst="rect">
            <a:avLst/>
          </a:prstGeom>
        </p:spPr>
      </p:pic>
      <p:pic>
        <p:nvPicPr>
          <p:cNvPr id="11" name="Picture 10">
            <a:extLst>
              <a:ext uri="{FF2B5EF4-FFF2-40B4-BE49-F238E27FC236}">
                <a16:creationId xmlns:a16="http://schemas.microsoft.com/office/drawing/2014/main" id="{7A08E7BB-CCE2-FB34-3E86-53C5B58A1A18}"/>
              </a:ext>
            </a:extLst>
          </p:cNvPr>
          <p:cNvPicPr>
            <a:picLocks noChangeAspect="1"/>
          </p:cNvPicPr>
          <p:nvPr/>
        </p:nvPicPr>
        <p:blipFill>
          <a:blip r:embed="rId4"/>
          <a:stretch>
            <a:fillRect/>
          </a:stretch>
        </p:blipFill>
        <p:spPr>
          <a:xfrm>
            <a:off x="7838962" y="1074953"/>
            <a:ext cx="3093733" cy="2182234"/>
          </a:xfrm>
          <a:prstGeom prst="rect">
            <a:avLst/>
          </a:prstGeom>
        </p:spPr>
      </p:pic>
      <p:pic>
        <p:nvPicPr>
          <p:cNvPr id="9" name="Picture 8">
            <a:extLst>
              <a:ext uri="{FF2B5EF4-FFF2-40B4-BE49-F238E27FC236}">
                <a16:creationId xmlns:a16="http://schemas.microsoft.com/office/drawing/2014/main" id="{F9FFCA09-7A43-DC8B-42E2-36AD82721F5E}"/>
              </a:ext>
            </a:extLst>
          </p:cNvPr>
          <p:cNvPicPr>
            <a:picLocks noChangeAspect="1"/>
          </p:cNvPicPr>
          <p:nvPr/>
        </p:nvPicPr>
        <p:blipFill>
          <a:blip r:embed="rId5"/>
          <a:stretch>
            <a:fillRect/>
          </a:stretch>
        </p:blipFill>
        <p:spPr>
          <a:xfrm>
            <a:off x="3330118" y="966283"/>
            <a:ext cx="4189774" cy="2161445"/>
          </a:xfrm>
          <a:prstGeom prst="rect">
            <a:avLst/>
          </a:prstGeom>
        </p:spPr>
      </p:pic>
      <p:sp>
        <p:nvSpPr>
          <p:cNvPr id="4" name="Date Placeholder 3">
            <a:extLst>
              <a:ext uri="{FF2B5EF4-FFF2-40B4-BE49-F238E27FC236}">
                <a16:creationId xmlns:a16="http://schemas.microsoft.com/office/drawing/2014/main" id="{9EF8D9F3-E767-903B-A7E4-241782B6AE98}"/>
              </a:ext>
            </a:extLst>
          </p:cNvPr>
          <p:cNvSpPr>
            <a:spLocks noGrp="1"/>
          </p:cNvSpPr>
          <p:nvPr>
            <p:ph type="dt" sz="half" idx="10"/>
          </p:nvPr>
        </p:nvSpPr>
        <p:spPr/>
        <p:txBody>
          <a:bodyPr/>
          <a:lstStyle/>
          <a:p>
            <a:r>
              <a:rPr lang="sv-SE"/>
              <a:t>12 January 2024</a:t>
            </a:r>
            <a:endParaRPr lang="en-US"/>
          </a:p>
        </p:txBody>
      </p:sp>
      <p:sp>
        <p:nvSpPr>
          <p:cNvPr id="2" name="Footer Placeholder 1">
            <a:extLst>
              <a:ext uri="{FF2B5EF4-FFF2-40B4-BE49-F238E27FC236}">
                <a16:creationId xmlns:a16="http://schemas.microsoft.com/office/drawing/2014/main" id="{1E25C074-2212-AF48-E0FA-1370170B447F}"/>
              </a:ext>
            </a:extLst>
          </p:cNvPr>
          <p:cNvSpPr>
            <a:spLocks noGrp="1"/>
          </p:cNvSpPr>
          <p:nvPr>
            <p:ph type="ftr" sz="quarter" idx="11"/>
          </p:nvPr>
        </p:nvSpPr>
        <p:spPr/>
        <p:txBody>
          <a:bodyPr/>
          <a:lstStyle/>
          <a:p>
            <a:r>
              <a:rPr lang="en-GB"/>
              <a:t>External SNDP/ Pieretti Welington / MBD – Model Based Definition</a:t>
            </a:r>
            <a:endParaRPr lang="en-US"/>
          </a:p>
        </p:txBody>
      </p:sp>
      <p:sp>
        <p:nvSpPr>
          <p:cNvPr id="5" name="Slide Number Placeholder 4">
            <a:extLst>
              <a:ext uri="{FF2B5EF4-FFF2-40B4-BE49-F238E27FC236}">
                <a16:creationId xmlns:a16="http://schemas.microsoft.com/office/drawing/2014/main" id="{0BCC243A-0BB0-9C77-95C8-EFFF2F216361}"/>
              </a:ext>
            </a:extLst>
          </p:cNvPr>
          <p:cNvSpPr>
            <a:spLocks noGrp="1"/>
          </p:cNvSpPr>
          <p:nvPr>
            <p:ph type="sldNum" sz="quarter" idx="12"/>
          </p:nvPr>
        </p:nvSpPr>
        <p:spPr/>
        <p:txBody>
          <a:bodyPr/>
          <a:lstStyle/>
          <a:p>
            <a:fld id="{0183C6E6-4335-4428-AB21-BBACF8148F3A}" type="slidenum">
              <a:rPr lang="en-US" smtClean="0"/>
              <a:t>5</a:t>
            </a:fld>
            <a:endParaRPr lang="en-US"/>
          </a:p>
        </p:txBody>
      </p:sp>
      <p:pic>
        <p:nvPicPr>
          <p:cNvPr id="7" name="Picture 6">
            <a:extLst>
              <a:ext uri="{FF2B5EF4-FFF2-40B4-BE49-F238E27FC236}">
                <a16:creationId xmlns:a16="http://schemas.microsoft.com/office/drawing/2014/main" id="{CC067B0D-E1EF-2DF6-66A6-AD30B2673D22}"/>
              </a:ext>
            </a:extLst>
          </p:cNvPr>
          <p:cNvPicPr>
            <a:picLocks noChangeAspect="1"/>
          </p:cNvPicPr>
          <p:nvPr/>
        </p:nvPicPr>
        <p:blipFill rotWithShape="1">
          <a:blip r:embed="rId6"/>
          <a:srcRect r="82148" b="57899"/>
          <a:stretch/>
        </p:blipFill>
        <p:spPr>
          <a:xfrm>
            <a:off x="367940" y="1310497"/>
            <a:ext cx="2671349" cy="3809527"/>
          </a:xfrm>
          <a:prstGeom prst="rect">
            <a:avLst/>
          </a:prstGeom>
        </p:spPr>
      </p:pic>
      <p:sp>
        <p:nvSpPr>
          <p:cNvPr id="8" name="Rectangle: Rounded Corners 7">
            <a:extLst>
              <a:ext uri="{FF2B5EF4-FFF2-40B4-BE49-F238E27FC236}">
                <a16:creationId xmlns:a16="http://schemas.microsoft.com/office/drawing/2014/main" id="{3C842216-87A8-C914-3472-CA6960B36246}"/>
              </a:ext>
            </a:extLst>
          </p:cNvPr>
          <p:cNvSpPr/>
          <p:nvPr/>
        </p:nvSpPr>
        <p:spPr>
          <a:xfrm>
            <a:off x="367940" y="5374834"/>
            <a:ext cx="2671349" cy="7053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2400"/>
              <a:t>Attachments</a:t>
            </a:r>
          </a:p>
        </p:txBody>
      </p:sp>
      <p:sp>
        <p:nvSpPr>
          <p:cNvPr id="21" name="Oval 20">
            <a:extLst>
              <a:ext uri="{FF2B5EF4-FFF2-40B4-BE49-F238E27FC236}">
                <a16:creationId xmlns:a16="http://schemas.microsoft.com/office/drawing/2014/main" id="{45CE0D3B-F15E-A38E-B0BC-BE0F2DF44904}"/>
              </a:ext>
            </a:extLst>
          </p:cNvPr>
          <p:cNvSpPr/>
          <p:nvPr/>
        </p:nvSpPr>
        <p:spPr>
          <a:xfrm>
            <a:off x="482783" y="2987040"/>
            <a:ext cx="229689" cy="2351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1200"/>
              <a:t>1</a:t>
            </a:r>
          </a:p>
        </p:txBody>
      </p:sp>
      <p:sp>
        <p:nvSpPr>
          <p:cNvPr id="22" name="Oval 21">
            <a:extLst>
              <a:ext uri="{FF2B5EF4-FFF2-40B4-BE49-F238E27FC236}">
                <a16:creationId xmlns:a16="http://schemas.microsoft.com/office/drawing/2014/main" id="{F21297B0-A312-E028-FC64-A40004BB9E7C}"/>
              </a:ext>
            </a:extLst>
          </p:cNvPr>
          <p:cNvSpPr/>
          <p:nvPr/>
        </p:nvSpPr>
        <p:spPr>
          <a:xfrm>
            <a:off x="481152" y="3222171"/>
            <a:ext cx="229689" cy="2351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1200"/>
              <a:t>2</a:t>
            </a:r>
          </a:p>
        </p:txBody>
      </p:sp>
      <p:sp>
        <p:nvSpPr>
          <p:cNvPr id="23" name="Oval 22">
            <a:extLst>
              <a:ext uri="{FF2B5EF4-FFF2-40B4-BE49-F238E27FC236}">
                <a16:creationId xmlns:a16="http://schemas.microsoft.com/office/drawing/2014/main" id="{1C739FF2-510F-8325-E638-8B5E535A6DF9}"/>
              </a:ext>
            </a:extLst>
          </p:cNvPr>
          <p:cNvSpPr/>
          <p:nvPr/>
        </p:nvSpPr>
        <p:spPr>
          <a:xfrm>
            <a:off x="479521" y="3457548"/>
            <a:ext cx="229689" cy="2351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1200"/>
              <a:t>3</a:t>
            </a:r>
          </a:p>
        </p:txBody>
      </p:sp>
      <p:sp>
        <p:nvSpPr>
          <p:cNvPr id="24" name="Oval 23">
            <a:extLst>
              <a:ext uri="{FF2B5EF4-FFF2-40B4-BE49-F238E27FC236}">
                <a16:creationId xmlns:a16="http://schemas.microsoft.com/office/drawing/2014/main" id="{E7FD36FC-8153-55B0-85A1-055543321A43}"/>
              </a:ext>
            </a:extLst>
          </p:cNvPr>
          <p:cNvSpPr/>
          <p:nvPr/>
        </p:nvSpPr>
        <p:spPr>
          <a:xfrm>
            <a:off x="3261877" y="922297"/>
            <a:ext cx="229689" cy="2351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1200" dirty="0"/>
              <a:t>1</a:t>
            </a:r>
          </a:p>
        </p:txBody>
      </p:sp>
      <p:sp>
        <p:nvSpPr>
          <p:cNvPr id="25" name="Oval 24">
            <a:extLst>
              <a:ext uri="{FF2B5EF4-FFF2-40B4-BE49-F238E27FC236}">
                <a16:creationId xmlns:a16="http://schemas.microsoft.com/office/drawing/2014/main" id="{2E666938-5C54-B529-4252-6EB2ED17D797}"/>
              </a:ext>
            </a:extLst>
          </p:cNvPr>
          <p:cNvSpPr/>
          <p:nvPr/>
        </p:nvSpPr>
        <p:spPr>
          <a:xfrm>
            <a:off x="7793879" y="1012003"/>
            <a:ext cx="229689" cy="2351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1200"/>
              <a:t>2</a:t>
            </a:r>
          </a:p>
        </p:txBody>
      </p:sp>
      <p:sp>
        <p:nvSpPr>
          <p:cNvPr id="26" name="Oval 25">
            <a:extLst>
              <a:ext uri="{FF2B5EF4-FFF2-40B4-BE49-F238E27FC236}">
                <a16:creationId xmlns:a16="http://schemas.microsoft.com/office/drawing/2014/main" id="{87D84EAC-9EE4-A036-5864-166527EDA8DC}"/>
              </a:ext>
            </a:extLst>
          </p:cNvPr>
          <p:cNvSpPr/>
          <p:nvPr/>
        </p:nvSpPr>
        <p:spPr>
          <a:xfrm>
            <a:off x="3245223" y="3787344"/>
            <a:ext cx="229689" cy="2351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pPr>
            <a:r>
              <a:rPr lang="en-GB" sz="1200"/>
              <a:t>3</a:t>
            </a:r>
          </a:p>
        </p:txBody>
      </p:sp>
      <p:sp>
        <p:nvSpPr>
          <p:cNvPr id="27" name="TextBox 26">
            <a:extLst>
              <a:ext uri="{FF2B5EF4-FFF2-40B4-BE49-F238E27FC236}">
                <a16:creationId xmlns:a16="http://schemas.microsoft.com/office/drawing/2014/main" id="{9AFEA698-0348-9132-34E0-FB13A7FA1EE4}"/>
              </a:ext>
            </a:extLst>
          </p:cNvPr>
          <p:cNvSpPr txBox="1"/>
          <p:nvPr/>
        </p:nvSpPr>
        <p:spPr>
          <a:xfrm>
            <a:off x="6487805" y="3935541"/>
            <a:ext cx="4934838" cy="2031325"/>
          </a:xfrm>
          <a:prstGeom prst="rect">
            <a:avLst/>
          </a:prstGeom>
          <a:noFill/>
        </p:spPr>
        <p:txBody>
          <a:bodyPr wrap="square" rtlCol="0">
            <a:spAutoFit/>
          </a:bodyPr>
          <a:lstStyle/>
          <a:p>
            <a:pPr>
              <a:lnSpc>
                <a:spcPct val="90000"/>
              </a:lnSpc>
              <a:spcBef>
                <a:spcPts val="1200"/>
              </a:spcBef>
            </a:pPr>
            <a:r>
              <a:rPr lang="en-GB" sz="2000" b="0" i="0" dirty="0">
                <a:solidFill>
                  <a:srgbClr val="374151"/>
                </a:solidFill>
                <a:effectLst/>
                <a:latin typeface="Söhne"/>
              </a:rPr>
              <a:t>We would appreciate it if you could download and assess the 3D model in your software to determine its feasibility for visualizing all characteristics and extracting necessary information. Additionally, please check if it can be opened in your Coordinate Measuring Machine (CMM).</a:t>
            </a:r>
            <a:endParaRPr lang="en-GB" sz="2000" dirty="0">
              <a:solidFill>
                <a:schemeClr val="accent1"/>
              </a:solidFill>
            </a:endParaRPr>
          </a:p>
        </p:txBody>
      </p:sp>
      <p:sp>
        <p:nvSpPr>
          <p:cNvPr id="13" name="TextBox 12">
            <a:extLst>
              <a:ext uri="{FF2B5EF4-FFF2-40B4-BE49-F238E27FC236}">
                <a16:creationId xmlns:a16="http://schemas.microsoft.com/office/drawing/2014/main" id="{165DD691-8AD0-2E90-0E4E-6DB5E4AAC119}"/>
              </a:ext>
            </a:extLst>
          </p:cNvPr>
          <p:cNvSpPr txBox="1"/>
          <p:nvPr/>
        </p:nvSpPr>
        <p:spPr>
          <a:xfrm>
            <a:off x="7630823" y="3246931"/>
            <a:ext cx="3482613" cy="258532"/>
          </a:xfrm>
          <a:prstGeom prst="rect">
            <a:avLst/>
          </a:prstGeom>
          <a:noFill/>
        </p:spPr>
        <p:txBody>
          <a:bodyPr wrap="square" rtlCol="0">
            <a:spAutoFit/>
          </a:bodyPr>
          <a:lstStyle/>
          <a:p>
            <a:pPr>
              <a:lnSpc>
                <a:spcPct val="90000"/>
              </a:lnSpc>
              <a:spcBef>
                <a:spcPts val="1200"/>
              </a:spcBef>
            </a:pPr>
            <a:r>
              <a:rPr lang="en-GB" sz="1200" b="0" i="0" dirty="0">
                <a:solidFill>
                  <a:srgbClr val="374151"/>
                </a:solidFill>
                <a:effectLst/>
                <a:latin typeface="Söhne"/>
              </a:rPr>
              <a:t>Simplified 2D version to be used only in special cases</a:t>
            </a:r>
            <a:endParaRPr lang="en-GB" sz="1200" dirty="0">
              <a:solidFill>
                <a:schemeClr val="accent1"/>
              </a:solidFill>
            </a:endParaRPr>
          </a:p>
        </p:txBody>
      </p:sp>
      <p:sp>
        <p:nvSpPr>
          <p:cNvPr id="14" name="TextBox 13">
            <a:extLst>
              <a:ext uri="{FF2B5EF4-FFF2-40B4-BE49-F238E27FC236}">
                <a16:creationId xmlns:a16="http://schemas.microsoft.com/office/drawing/2014/main" id="{DCDAF9A2-F363-8214-F6EE-D8EFDB9662F5}"/>
              </a:ext>
            </a:extLst>
          </p:cNvPr>
          <p:cNvSpPr txBox="1"/>
          <p:nvPr/>
        </p:nvSpPr>
        <p:spPr>
          <a:xfrm>
            <a:off x="3253181" y="3149167"/>
            <a:ext cx="3636903" cy="424732"/>
          </a:xfrm>
          <a:prstGeom prst="rect">
            <a:avLst/>
          </a:prstGeom>
          <a:noFill/>
        </p:spPr>
        <p:txBody>
          <a:bodyPr wrap="square" rtlCol="0">
            <a:spAutoFit/>
          </a:bodyPr>
          <a:lstStyle/>
          <a:p>
            <a:pPr>
              <a:lnSpc>
                <a:spcPct val="90000"/>
              </a:lnSpc>
              <a:spcBef>
                <a:spcPts val="1200"/>
              </a:spcBef>
            </a:pPr>
            <a:r>
              <a:rPr lang="en-GB" sz="1200" b="0" i="0" dirty="0">
                <a:solidFill>
                  <a:srgbClr val="374151"/>
                </a:solidFill>
                <a:effectLst/>
                <a:latin typeface="Söhne"/>
              </a:rPr>
              <a:t>3D Visualisation with some features to help during the evaluation of the part.</a:t>
            </a:r>
            <a:endParaRPr lang="en-GB" sz="1200" dirty="0">
              <a:solidFill>
                <a:schemeClr val="accent1"/>
              </a:solidFill>
            </a:endParaRPr>
          </a:p>
        </p:txBody>
      </p:sp>
      <p:sp>
        <p:nvSpPr>
          <p:cNvPr id="15" name="Title 5">
            <a:extLst>
              <a:ext uri="{FF2B5EF4-FFF2-40B4-BE49-F238E27FC236}">
                <a16:creationId xmlns:a16="http://schemas.microsoft.com/office/drawing/2014/main" id="{854310DD-39EB-D846-2F07-CD4B545420D6}"/>
              </a:ext>
            </a:extLst>
          </p:cNvPr>
          <p:cNvSpPr txBox="1">
            <a:spLocks/>
          </p:cNvSpPr>
          <p:nvPr/>
        </p:nvSpPr>
        <p:spPr>
          <a:xfrm>
            <a:off x="668338" y="517525"/>
            <a:ext cx="10585556" cy="10477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kern="1200" baseline="0">
                <a:solidFill>
                  <a:schemeClr val="accent1"/>
                </a:solidFill>
                <a:latin typeface="Scania Office Bold" panose="00000800000000000000" pitchFamily="2" charset="0"/>
                <a:ea typeface="+mj-ea"/>
                <a:cs typeface="+mj-cs"/>
              </a:defRPr>
            </a:lvl1pPr>
          </a:lstStyle>
          <a:p>
            <a:r>
              <a:rPr lang="en-GB" b="1">
                <a:latin typeface="Söhne"/>
              </a:rPr>
              <a:t>MBD Demo Part – PDD CONTAINER</a:t>
            </a:r>
            <a:endParaRPr lang="en-GB" dirty="0"/>
          </a:p>
        </p:txBody>
      </p:sp>
    </p:spTree>
    <p:extLst>
      <p:ext uri="{BB962C8B-B14F-4D97-AF65-F5344CB8AC3E}">
        <p14:creationId xmlns:p14="http://schemas.microsoft.com/office/powerpoint/2010/main" val="2441345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23A876-6D8F-276D-AC99-B7A2350B62CE}"/>
              </a:ext>
            </a:extLst>
          </p:cNvPr>
          <p:cNvSpPr>
            <a:spLocks noGrp="1"/>
          </p:cNvSpPr>
          <p:nvPr>
            <p:ph idx="1"/>
          </p:nvPr>
        </p:nvSpPr>
        <p:spPr>
          <a:xfrm>
            <a:off x="131736" y="1236908"/>
            <a:ext cx="11980189" cy="4162854"/>
          </a:xfrm>
        </p:spPr>
        <p:txBody>
          <a:bodyPr/>
          <a:lstStyle/>
          <a:p>
            <a:r>
              <a:rPr lang="en-GB" b="0" i="1">
                <a:solidFill>
                  <a:srgbClr val="374151"/>
                </a:solidFill>
                <a:effectLst/>
                <a:latin typeface="Söhne"/>
              </a:rPr>
              <a:t>We are excited to embark on a transformative journey from 2D to Model Based Definition (MBD) in our R&amp;D design process. Your collaboration is crucial in driving innovation and excellence.</a:t>
            </a:r>
            <a:endParaRPr lang="en-GB"/>
          </a:p>
        </p:txBody>
      </p:sp>
      <p:sp>
        <p:nvSpPr>
          <p:cNvPr id="4" name="Date Placeholder 3">
            <a:extLst>
              <a:ext uri="{FF2B5EF4-FFF2-40B4-BE49-F238E27FC236}">
                <a16:creationId xmlns:a16="http://schemas.microsoft.com/office/drawing/2014/main" id="{9EF8D9F3-E767-903B-A7E4-241782B6AE98}"/>
              </a:ext>
            </a:extLst>
          </p:cNvPr>
          <p:cNvSpPr>
            <a:spLocks noGrp="1"/>
          </p:cNvSpPr>
          <p:nvPr>
            <p:ph type="dt" sz="half" idx="10"/>
          </p:nvPr>
        </p:nvSpPr>
        <p:spPr/>
        <p:txBody>
          <a:bodyPr/>
          <a:lstStyle/>
          <a:p>
            <a:r>
              <a:rPr lang="sv-SE"/>
              <a:t>12 January 2024</a:t>
            </a:r>
            <a:endParaRPr lang="en-US"/>
          </a:p>
        </p:txBody>
      </p:sp>
      <p:sp>
        <p:nvSpPr>
          <p:cNvPr id="2" name="Footer Placeholder 1">
            <a:extLst>
              <a:ext uri="{FF2B5EF4-FFF2-40B4-BE49-F238E27FC236}">
                <a16:creationId xmlns:a16="http://schemas.microsoft.com/office/drawing/2014/main" id="{1E25C074-2212-AF48-E0FA-1370170B447F}"/>
              </a:ext>
            </a:extLst>
          </p:cNvPr>
          <p:cNvSpPr>
            <a:spLocks noGrp="1"/>
          </p:cNvSpPr>
          <p:nvPr>
            <p:ph type="ftr" sz="quarter" idx="11"/>
          </p:nvPr>
        </p:nvSpPr>
        <p:spPr/>
        <p:txBody>
          <a:bodyPr/>
          <a:lstStyle/>
          <a:p>
            <a:r>
              <a:rPr lang="en-GB"/>
              <a:t>External SNDP/ Pieretti Welington / MBD – Model Based Definition</a:t>
            </a:r>
            <a:endParaRPr lang="en-US"/>
          </a:p>
        </p:txBody>
      </p:sp>
      <p:sp>
        <p:nvSpPr>
          <p:cNvPr id="5" name="Slide Number Placeholder 4">
            <a:extLst>
              <a:ext uri="{FF2B5EF4-FFF2-40B4-BE49-F238E27FC236}">
                <a16:creationId xmlns:a16="http://schemas.microsoft.com/office/drawing/2014/main" id="{0BCC243A-0BB0-9C77-95C8-EFFF2F216361}"/>
              </a:ext>
            </a:extLst>
          </p:cNvPr>
          <p:cNvSpPr>
            <a:spLocks noGrp="1"/>
          </p:cNvSpPr>
          <p:nvPr>
            <p:ph type="sldNum" sz="quarter" idx="12"/>
          </p:nvPr>
        </p:nvSpPr>
        <p:spPr/>
        <p:txBody>
          <a:bodyPr/>
          <a:lstStyle/>
          <a:p>
            <a:fld id="{0183C6E6-4335-4428-AB21-BBACF8148F3A}" type="slidenum">
              <a:rPr lang="en-US" smtClean="0"/>
              <a:t>6</a:t>
            </a:fld>
            <a:endParaRPr lang="en-US"/>
          </a:p>
        </p:txBody>
      </p:sp>
      <p:sp>
        <p:nvSpPr>
          <p:cNvPr id="6" name="Title 5">
            <a:extLst>
              <a:ext uri="{FF2B5EF4-FFF2-40B4-BE49-F238E27FC236}">
                <a16:creationId xmlns:a16="http://schemas.microsoft.com/office/drawing/2014/main" id="{BF6D44F0-07D6-17A4-A856-91A16E234149}"/>
              </a:ext>
            </a:extLst>
          </p:cNvPr>
          <p:cNvSpPr>
            <a:spLocks noGrp="1"/>
          </p:cNvSpPr>
          <p:nvPr>
            <p:ph type="title"/>
          </p:nvPr>
        </p:nvSpPr>
        <p:spPr/>
        <p:txBody>
          <a:bodyPr anchor="t"/>
          <a:lstStyle/>
          <a:p>
            <a:r>
              <a:rPr lang="en-GB" b="1">
                <a:latin typeface="Söhne"/>
              </a:rPr>
              <a:t>"Welcome to the MBD Supplier Readiness Assessment"</a:t>
            </a:r>
          </a:p>
        </p:txBody>
      </p:sp>
      <p:sp>
        <p:nvSpPr>
          <p:cNvPr id="3" name="Content Placeholder 6">
            <a:extLst>
              <a:ext uri="{FF2B5EF4-FFF2-40B4-BE49-F238E27FC236}">
                <a16:creationId xmlns:a16="http://schemas.microsoft.com/office/drawing/2014/main" id="{DA02FDCE-0482-A4AF-6944-FDA6F9CABCE8}"/>
              </a:ext>
            </a:extLst>
          </p:cNvPr>
          <p:cNvSpPr txBox="1">
            <a:spLocks/>
          </p:cNvSpPr>
          <p:nvPr/>
        </p:nvSpPr>
        <p:spPr>
          <a:xfrm>
            <a:off x="131735" y="3520329"/>
            <a:ext cx="11980190" cy="16948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400" kern="1200">
                <a:solidFill>
                  <a:schemeClr val="accent1"/>
                </a:solidFill>
                <a:latin typeface="+mn-lt"/>
                <a:ea typeface="+mn-ea"/>
                <a:cs typeface="+mn-cs"/>
              </a:defRPr>
            </a:lvl1pPr>
            <a:lvl2pPr marL="536575" indent="-268288" algn="l" defTabSz="914400" rtl="0" eaLnBrk="1" latinLnBrk="0" hangingPunct="1">
              <a:lnSpc>
                <a:spcPct val="90000"/>
              </a:lnSpc>
              <a:spcBef>
                <a:spcPts val="1200"/>
              </a:spcBef>
              <a:buClr>
                <a:schemeClr val="accent1"/>
              </a:buClr>
              <a:buFontTx/>
              <a:buChar char="−"/>
              <a:defRPr sz="2000" kern="1200">
                <a:solidFill>
                  <a:schemeClr val="accent1"/>
                </a:solidFill>
                <a:latin typeface="+mn-lt"/>
                <a:ea typeface="+mn-ea"/>
                <a:cs typeface="+mn-cs"/>
              </a:defRPr>
            </a:lvl2pPr>
            <a:lvl3pPr marL="893763"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3pPr>
            <a:lvl4pPr marL="1258888" indent="-365125"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4pPr>
            <a:lvl5pPr marL="1616075" indent="-357188" algn="l" defTabSz="914400" rtl="0" eaLnBrk="1" latinLnBrk="0" hangingPunct="1">
              <a:lnSpc>
                <a:spcPct val="90000"/>
              </a:lnSpc>
              <a:spcBef>
                <a:spcPts val="500"/>
              </a:spcBef>
              <a:buClr>
                <a:schemeClr val="accent1"/>
              </a:buClr>
              <a:buFontTx/>
              <a:buChar char="−"/>
              <a:defRPr sz="2000" kern="1200">
                <a:solidFill>
                  <a:schemeClr val="accent1"/>
                </a:solidFill>
                <a:latin typeface="+mn-lt"/>
                <a:ea typeface="+mn-ea"/>
                <a:cs typeface="+mn-cs"/>
              </a:defRPr>
            </a:lvl5pPr>
            <a:lvl6pPr marL="1974850" indent="-358775"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6pPr>
            <a:lvl7pPr marL="2335213" indent="-360363" algn="l" defTabSz="914400" rtl="0" eaLnBrk="1" latinLnBrk="0" hangingPunct="1">
              <a:lnSpc>
                <a:spcPct val="90000"/>
              </a:lnSpc>
              <a:spcBef>
                <a:spcPts val="500"/>
              </a:spcBef>
              <a:buFont typeface="Scania Office" panose="00000500000000000000" pitchFamily="2" charset="0"/>
              <a:buChar char="–"/>
              <a:defRPr sz="1800" kern="1200" baseline="0">
                <a:solidFill>
                  <a:schemeClr val="accent1"/>
                </a:solidFill>
                <a:latin typeface="+mn-lt"/>
                <a:ea typeface="+mn-ea"/>
                <a:cs typeface="+mn-cs"/>
              </a:defRPr>
            </a:lvl7pPr>
            <a:lvl8pPr marL="2687638" indent="-352425"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8pPr>
            <a:lvl9pPr marL="3048000" indent="-360363" algn="l" defTabSz="914400" rtl="0" eaLnBrk="1" latinLnBrk="0" hangingPunct="1">
              <a:lnSpc>
                <a:spcPct val="90000"/>
              </a:lnSpc>
              <a:spcBef>
                <a:spcPts val="500"/>
              </a:spcBef>
              <a:buFont typeface="Scania Office" panose="00000500000000000000" pitchFamily="2" charset="0"/>
              <a:buChar char="–"/>
              <a:defRPr sz="1800" kern="1200">
                <a:solidFill>
                  <a:schemeClr val="accent1"/>
                </a:solidFill>
                <a:latin typeface="+mn-lt"/>
                <a:ea typeface="+mn-ea"/>
                <a:cs typeface="+mn-cs"/>
              </a:defRPr>
            </a:lvl9pPr>
          </a:lstStyle>
          <a:p>
            <a:pPr marL="0" indent="0">
              <a:buNone/>
            </a:pPr>
            <a:r>
              <a:rPr lang="en-GB" i="1">
                <a:solidFill>
                  <a:srgbClr val="374151"/>
                </a:solidFill>
                <a:latin typeface="Söhne"/>
              </a:rPr>
              <a:t>"Key Expectations"</a:t>
            </a:r>
            <a:endParaRPr lang="en-GB">
              <a:solidFill>
                <a:srgbClr val="374151"/>
              </a:solidFill>
              <a:latin typeface="Söhne"/>
            </a:endParaRPr>
          </a:p>
          <a:p>
            <a:r>
              <a:rPr lang="en-GB" i="1">
                <a:solidFill>
                  <a:srgbClr val="374151"/>
                </a:solidFill>
                <a:latin typeface="Söhne"/>
              </a:rPr>
              <a:t>We have high expectations for your valuable feedback. Your honest and detailed responses to the questionnaire will shape our MBD processes. Together, let's set a benchmark for collaboration and innovation.</a:t>
            </a:r>
            <a:endParaRPr lang="en-GB">
              <a:solidFill>
                <a:srgbClr val="374151"/>
              </a:solidFill>
              <a:latin typeface="Söhne"/>
            </a:endParaRPr>
          </a:p>
        </p:txBody>
      </p:sp>
      <p:sp>
        <p:nvSpPr>
          <p:cNvPr id="8" name="Title 5">
            <a:extLst>
              <a:ext uri="{FF2B5EF4-FFF2-40B4-BE49-F238E27FC236}">
                <a16:creationId xmlns:a16="http://schemas.microsoft.com/office/drawing/2014/main" id="{22C42658-F367-B4F3-EBDD-22CE1D08C213}"/>
              </a:ext>
            </a:extLst>
          </p:cNvPr>
          <p:cNvSpPr txBox="1">
            <a:spLocks/>
          </p:cNvSpPr>
          <p:nvPr/>
        </p:nvSpPr>
        <p:spPr>
          <a:xfrm>
            <a:off x="515936" y="2595220"/>
            <a:ext cx="10585556" cy="104775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kern="1200" baseline="0">
                <a:solidFill>
                  <a:schemeClr val="accent1"/>
                </a:solidFill>
                <a:latin typeface="Scania Office Bold" panose="00000800000000000000" pitchFamily="2" charset="0"/>
                <a:ea typeface="+mj-ea"/>
                <a:cs typeface="+mj-cs"/>
              </a:defRPr>
            </a:lvl1pPr>
          </a:lstStyle>
          <a:p>
            <a:r>
              <a:rPr lang="en-GB" b="1">
                <a:latin typeface="Söhne"/>
              </a:rPr>
              <a:t>Our Expectations from You</a:t>
            </a:r>
            <a:endParaRPr lang="en-GB"/>
          </a:p>
        </p:txBody>
      </p:sp>
    </p:spTree>
    <p:extLst>
      <p:ext uri="{BB962C8B-B14F-4D97-AF65-F5344CB8AC3E}">
        <p14:creationId xmlns:p14="http://schemas.microsoft.com/office/powerpoint/2010/main" val="147440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23A876-6D8F-276D-AC99-B7A2350B62CE}"/>
              </a:ext>
            </a:extLst>
          </p:cNvPr>
          <p:cNvSpPr>
            <a:spLocks noGrp="1"/>
          </p:cNvSpPr>
          <p:nvPr>
            <p:ph idx="1"/>
          </p:nvPr>
        </p:nvSpPr>
        <p:spPr>
          <a:xfrm>
            <a:off x="185980" y="1353145"/>
            <a:ext cx="11910447" cy="1769765"/>
          </a:xfrm>
        </p:spPr>
        <p:txBody>
          <a:bodyPr/>
          <a:lstStyle/>
          <a:p>
            <a:pPr algn="l">
              <a:buFont typeface="Arial" panose="020B0604020202020204" pitchFamily="34" charset="0"/>
              <a:buChar char="•"/>
            </a:pPr>
            <a:r>
              <a:rPr lang="en-GB" b="0" i="1" dirty="0">
                <a:solidFill>
                  <a:srgbClr val="374151"/>
                </a:solidFill>
                <a:effectLst/>
                <a:latin typeface="Söhne"/>
              </a:rPr>
              <a:t>"MBD Supplier Readiness Questionnaire"</a:t>
            </a:r>
            <a:endParaRPr lang="en-GB" b="0" i="0" dirty="0">
              <a:solidFill>
                <a:srgbClr val="374151"/>
              </a:solidFill>
              <a:effectLst/>
              <a:latin typeface="Söhne"/>
            </a:endParaRPr>
          </a:p>
          <a:p>
            <a:pPr marL="0" indent="0" algn="l">
              <a:buNone/>
            </a:pPr>
            <a:r>
              <a:rPr lang="en-GB" b="0" i="1" dirty="0">
                <a:solidFill>
                  <a:srgbClr val="374151"/>
                </a:solidFill>
                <a:effectLst/>
                <a:latin typeface="Söhne"/>
              </a:rPr>
              <a:t>Your participation doesn't end here. Click the link below to access the MBD Supplier Readiness Questionnaire </a:t>
            </a:r>
            <a:r>
              <a:rPr lang="en-GB" b="0" i="1" dirty="0">
                <a:solidFill>
                  <a:srgbClr val="FF0000"/>
                </a:solidFill>
                <a:effectLst/>
                <a:latin typeface="Söhne"/>
              </a:rPr>
              <a:t>no longer than January 31</a:t>
            </a:r>
            <a:r>
              <a:rPr lang="en-GB" b="0" i="1" baseline="30000" dirty="0">
                <a:solidFill>
                  <a:srgbClr val="FF0000"/>
                </a:solidFill>
                <a:effectLst/>
                <a:latin typeface="Söhne"/>
              </a:rPr>
              <a:t>st</a:t>
            </a:r>
            <a:r>
              <a:rPr lang="en-GB" b="0" i="1" dirty="0">
                <a:solidFill>
                  <a:srgbClr val="374151"/>
                </a:solidFill>
                <a:effectLst/>
                <a:latin typeface="Söhne"/>
              </a:rPr>
              <a:t>. Share your insights after analysing the MBD demo part. Your responses are instrumental in our journey.</a:t>
            </a:r>
            <a:endParaRPr lang="en-GB" b="0" i="0" dirty="0">
              <a:solidFill>
                <a:srgbClr val="374151"/>
              </a:solidFill>
              <a:effectLst/>
              <a:latin typeface="Söhne"/>
            </a:endParaRPr>
          </a:p>
        </p:txBody>
      </p:sp>
      <p:sp>
        <p:nvSpPr>
          <p:cNvPr id="4" name="Date Placeholder 3">
            <a:extLst>
              <a:ext uri="{FF2B5EF4-FFF2-40B4-BE49-F238E27FC236}">
                <a16:creationId xmlns:a16="http://schemas.microsoft.com/office/drawing/2014/main" id="{9EF8D9F3-E767-903B-A7E4-241782B6AE98}"/>
              </a:ext>
            </a:extLst>
          </p:cNvPr>
          <p:cNvSpPr>
            <a:spLocks noGrp="1"/>
          </p:cNvSpPr>
          <p:nvPr>
            <p:ph type="dt" sz="half" idx="10"/>
          </p:nvPr>
        </p:nvSpPr>
        <p:spPr/>
        <p:txBody>
          <a:bodyPr/>
          <a:lstStyle/>
          <a:p>
            <a:r>
              <a:rPr lang="sv-SE"/>
              <a:t>12 January 2024</a:t>
            </a:r>
            <a:endParaRPr lang="en-US"/>
          </a:p>
        </p:txBody>
      </p:sp>
      <p:sp>
        <p:nvSpPr>
          <p:cNvPr id="2" name="Footer Placeholder 1">
            <a:extLst>
              <a:ext uri="{FF2B5EF4-FFF2-40B4-BE49-F238E27FC236}">
                <a16:creationId xmlns:a16="http://schemas.microsoft.com/office/drawing/2014/main" id="{1E25C074-2212-AF48-E0FA-1370170B447F}"/>
              </a:ext>
            </a:extLst>
          </p:cNvPr>
          <p:cNvSpPr>
            <a:spLocks noGrp="1"/>
          </p:cNvSpPr>
          <p:nvPr>
            <p:ph type="ftr" sz="quarter" idx="11"/>
          </p:nvPr>
        </p:nvSpPr>
        <p:spPr/>
        <p:txBody>
          <a:bodyPr/>
          <a:lstStyle/>
          <a:p>
            <a:r>
              <a:rPr lang="en-GB"/>
              <a:t>External SNDP/ Pieretti Welington / MBD – Model Based Definition</a:t>
            </a:r>
            <a:endParaRPr lang="en-US"/>
          </a:p>
        </p:txBody>
      </p:sp>
      <p:sp>
        <p:nvSpPr>
          <p:cNvPr id="5" name="Slide Number Placeholder 4">
            <a:extLst>
              <a:ext uri="{FF2B5EF4-FFF2-40B4-BE49-F238E27FC236}">
                <a16:creationId xmlns:a16="http://schemas.microsoft.com/office/drawing/2014/main" id="{0BCC243A-0BB0-9C77-95C8-EFFF2F216361}"/>
              </a:ext>
            </a:extLst>
          </p:cNvPr>
          <p:cNvSpPr>
            <a:spLocks noGrp="1"/>
          </p:cNvSpPr>
          <p:nvPr>
            <p:ph type="sldNum" sz="quarter" idx="12"/>
          </p:nvPr>
        </p:nvSpPr>
        <p:spPr/>
        <p:txBody>
          <a:bodyPr/>
          <a:lstStyle/>
          <a:p>
            <a:fld id="{0183C6E6-4335-4428-AB21-BBACF8148F3A}" type="slidenum">
              <a:rPr lang="en-US" smtClean="0"/>
              <a:t>7</a:t>
            </a:fld>
            <a:endParaRPr lang="en-US"/>
          </a:p>
        </p:txBody>
      </p:sp>
      <p:sp>
        <p:nvSpPr>
          <p:cNvPr id="6" name="Title 5">
            <a:extLst>
              <a:ext uri="{FF2B5EF4-FFF2-40B4-BE49-F238E27FC236}">
                <a16:creationId xmlns:a16="http://schemas.microsoft.com/office/drawing/2014/main" id="{BF6D44F0-07D6-17A4-A856-91A16E234149}"/>
              </a:ext>
            </a:extLst>
          </p:cNvPr>
          <p:cNvSpPr>
            <a:spLocks noGrp="1"/>
          </p:cNvSpPr>
          <p:nvPr>
            <p:ph type="title"/>
          </p:nvPr>
        </p:nvSpPr>
        <p:spPr/>
        <p:txBody>
          <a:bodyPr anchor="t"/>
          <a:lstStyle/>
          <a:p>
            <a:r>
              <a:rPr lang="en-GB" b="1" i="0">
                <a:effectLst/>
                <a:latin typeface="Söhne"/>
              </a:rPr>
              <a:t>Questionnaire Link</a:t>
            </a:r>
            <a:endParaRPr lang="en-GB"/>
          </a:p>
        </p:txBody>
      </p:sp>
      <p:sp>
        <p:nvSpPr>
          <p:cNvPr id="8" name="TextBox 7">
            <a:extLst>
              <a:ext uri="{FF2B5EF4-FFF2-40B4-BE49-F238E27FC236}">
                <a16:creationId xmlns:a16="http://schemas.microsoft.com/office/drawing/2014/main" id="{2D412AC2-B7F0-DA97-E871-BFD66841EA0B}"/>
              </a:ext>
            </a:extLst>
          </p:cNvPr>
          <p:cNvSpPr txBox="1"/>
          <p:nvPr/>
        </p:nvSpPr>
        <p:spPr>
          <a:xfrm>
            <a:off x="240224" y="4102135"/>
            <a:ext cx="8152108" cy="584775"/>
          </a:xfrm>
          <a:prstGeom prst="rect">
            <a:avLst/>
          </a:prstGeom>
          <a:noFill/>
        </p:spPr>
        <p:txBody>
          <a:bodyPr wrap="square">
            <a:spAutoFit/>
          </a:bodyPr>
          <a:lstStyle/>
          <a:p>
            <a:r>
              <a:rPr lang="en-GB" sz="3200">
                <a:hlinkClick r:id="rId3"/>
              </a:rPr>
              <a:t>https://forms.office.com/e/MiR6YfQuVJ</a:t>
            </a:r>
            <a:endParaRPr lang="en-GB" sz="3200"/>
          </a:p>
        </p:txBody>
      </p:sp>
      <p:pic>
        <p:nvPicPr>
          <p:cNvPr id="10" name="Picture 9" descr="A qr code on a green background&#10;&#10;Description automatically generated">
            <a:extLst>
              <a:ext uri="{FF2B5EF4-FFF2-40B4-BE49-F238E27FC236}">
                <a16:creationId xmlns:a16="http://schemas.microsoft.com/office/drawing/2014/main" id="{15E3CEFA-1277-3B7F-1754-E471C80A85B9}"/>
              </a:ext>
            </a:extLst>
          </p:cNvPr>
          <p:cNvPicPr>
            <a:picLocks noChangeAspect="1"/>
          </p:cNvPicPr>
          <p:nvPr/>
        </p:nvPicPr>
        <p:blipFill>
          <a:blip r:embed="rId4"/>
          <a:stretch>
            <a:fillRect/>
          </a:stretch>
        </p:blipFill>
        <p:spPr>
          <a:xfrm>
            <a:off x="8392332" y="2773551"/>
            <a:ext cx="3549111" cy="3549111"/>
          </a:xfrm>
          <a:prstGeom prst="rect">
            <a:avLst/>
          </a:prstGeom>
        </p:spPr>
      </p:pic>
    </p:spTree>
    <p:extLst>
      <p:ext uri="{BB962C8B-B14F-4D97-AF65-F5344CB8AC3E}">
        <p14:creationId xmlns:p14="http://schemas.microsoft.com/office/powerpoint/2010/main" val="2510389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323A876-6D8F-276D-AC99-B7A2350B62CE}"/>
              </a:ext>
            </a:extLst>
          </p:cNvPr>
          <p:cNvSpPr>
            <a:spLocks noGrp="1"/>
          </p:cNvSpPr>
          <p:nvPr>
            <p:ph idx="1"/>
          </p:nvPr>
        </p:nvSpPr>
        <p:spPr/>
        <p:txBody>
          <a:bodyPr/>
          <a:lstStyle/>
          <a:p>
            <a:pPr algn="l">
              <a:buFont typeface="Arial" panose="020B0604020202020204" pitchFamily="34" charset="0"/>
              <a:buChar char="•"/>
            </a:pPr>
            <a:r>
              <a:rPr lang="en-GB" b="0" i="1" dirty="0">
                <a:solidFill>
                  <a:srgbClr val="374151"/>
                </a:solidFill>
                <a:effectLst/>
                <a:latin typeface="Söhne"/>
              </a:rPr>
              <a:t>"Thank You for Your Collaboration"</a:t>
            </a:r>
            <a:endParaRPr lang="en-GB" b="0" i="0" dirty="0">
              <a:solidFill>
                <a:srgbClr val="374151"/>
              </a:solidFill>
              <a:effectLst/>
              <a:latin typeface="Söhne"/>
            </a:endParaRPr>
          </a:p>
          <a:p>
            <a:pPr marL="0" indent="0" algn="l">
              <a:buNone/>
            </a:pPr>
            <a:r>
              <a:rPr lang="en-GB" b="0" i="1" dirty="0">
                <a:solidFill>
                  <a:srgbClr val="374151"/>
                </a:solidFill>
                <a:effectLst/>
                <a:latin typeface="Söhne"/>
              </a:rPr>
              <a:t>A heartfelt thank you for your time and commitment to this collaborative journey. Your role is indispensable in charting new territories. For any questions or further assistance, please reach out. We look forward to building the future together.</a:t>
            </a:r>
          </a:p>
          <a:p>
            <a:pPr marL="0" indent="0" algn="l">
              <a:buNone/>
            </a:pPr>
            <a:endParaRPr lang="en-GB" i="1" dirty="0">
              <a:solidFill>
                <a:srgbClr val="374151"/>
              </a:solidFill>
              <a:latin typeface="Söhne"/>
            </a:endParaRPr>
          </a:p>
          <a:p>
            <a:pPr marL="0" indent="0" algn="l">
              <a:buNone/>
            </a:pPr>
            <a:r>
              <a:rPr lang="en-GB" b="0" i="1" dirty="0">
                <a:solidFill>
                  <a:srgbClr val="374151"/>
                </a:solidFill>
                <a:effectLst/>
                <a:latin typeface="Söhne"/>
              </a:rPr>
              <a:t>Any question, send an e-mail to welington.binatto.pieretti@scania.com</a:t>
            </a:r>
            <a:endParaRPr lang="en-GB" b="0" i="0" dirty="0">
              <a:solidFill>
                <a:srgbClr val="374151"/>
              </a:solidFill>
              <a:effectLst/>
              <a:latin typeface="Söhne"/>
            </a:endParaRPr>
          </a:p>
        </p:txBody>
      </p:sp>
      <p:sp>
        <p:nvSpPr>
          <p:cNvPr id="4" name="Date Placeholder 3">
            <a:extLst>
              <a:ext uri="{FF2B5EF4-FFF2-40B4-BE49-F238E27FC236}">
                <a16:creationId xmlns:a16="http://schemas.microsoft.com/office/drawing/2014/main" id="{9EF8D9F3-E767-903B-A7E4-241782B6AE98}"/>
              </a:ext>
            </a:extLst>
          </p:cNvPr>
          <p:cNvSpPr>
            <a:spLocks noGrp="1"/>
          </p:cNvSpPr>
          <p:nvPr>
            <p:ph type="dt" sz="half" idx="10"/>
          </p:nvPr>
        </p:nvSpPr>
        <p:spPr/>
        <p:txBody>
          <a:bodyPr/>
          <a:lstStyle/>
          <a:p>
            <a:r>
              <a:rPr lang="sv-SE"/>
              <a:t>12 January 2024</a:t>
            </a:r>
            <a:endParaRPr lang="en-US"/>
          </a:p>
        </p:txBody>
      </p:sp>
      <p:sp>
        <p:nvSpPr>
          <p:cNvPr id="2" name="Footer Placeholder 1">
            <a:extLst>
              <a:ext uri="{FF2B5EF4-FFF2-40B4-BE49-F238E27FC236}">
                <a16:creationId xmlns:a16="http://schemas.microsoft.com/office/drawing/2014/main" id="{1E25C074-2212-AF48-E0FA-1370170B447F}"/>
              </a:ext>
            </a:extLst>
          </p:cNvPr>
          <p:cNvSpPr>
            <a:spLocks noGrp="1"/>
          </p:cNvSpPr>
          <p:nvPr>
            <p:ph type="ftr" sz="quarter" idx="11"/>
          </p:nvPr>
        </p:nvSpPr>
        <p:spPr/>
        <p:txBody>
          <a:bodyPr/>
          <a:lstStyle/>
          <a:p>
            <a:r>
              <a:rPr lang="en-GB"/>
              <a:t>External SNDP/ Pieretti Welington / MBD – Model Based Definition</a:t>
            </a:r>
            <a:endParaRPr lang="en-US"/>
          </a:p>
        </p:txBody>
      </p:sp>
      <p:sp>
        <p:nvSpPr>
          <p:cNvPr id="5" name="Slide Number Placeholder 4">
            <a:extLst>
              <a:ext uri="{FF2B5EF4-FFF2-40B4-BE49-F238E27FC236}">
                <a16:creationId xmlns:a16="http://schemas.microsoft.com/office/drawing/2014/main" id="{0BCC243A-0BB0-9C77-95C8-EFFF2F216361}"/>
              </a:ext>
            </a:extLst>
          </p:cNvPr>
          <p:cNvSpPr>
            <a:spLocks noGrp="1"/>
          </p:cNvSpPr>
          <p:nvPr>
            <p:ph type="sldNum" sz="quarter" idx="12"/>
          </p:nvPr>
        </p:nvSpPr>
        <p:spPr/>
        <p:txBody>
          <a:bodyPr/>
          <a:lstStyle/>
          <a:p>
            <a:fld id="{0183C6E6-4335-4428-AB21-BBACF8148F3A}" type="slidenum">
              <a:rPr lang="en-US" smtClean="0"/>
              <a:t>8</a:t>
            </a:fld>
            <a:endParaRPr lang="en-US"/>
          </a:p>
        </p:txBody>
      </p:sp>
      <p:sp>
        <p:nvSpPr>
          <p:cNvPr id="6" name="Title 5">
            <a:extLst>
              <a:ext uri="{FF2B5EF4-FFF2-40B4-BE49-F238E27FC236}">
                <a16:creationId xmlns:a16="http://schemas.microsoft.com/office/drawing/2014/main" id="{BF6D44F0-07D6-17A4-A856-91A16E234149}"/>
              </a:ext>
            </a:extLst>
          </p:cNvPr>
          <p:cNvSpPr>
            <a:spLocks noGrp="1"/>
          </p:cNvSpPr>
          <p:nvPr>
            <p:ph type="title"/>
          </p:nvPr>
        </p:nvSpPr>
        <p:spPr/>
        <p:txBody>
          <a:bodyPr anchor="t"/>
          <a:lstStyle/>
          <a:p>
            <a:r>
              <a:rPr lang="en-GB" b="1" i="0">
                <a:effectLst/>
                <a:latin typeface="Söhne"/>
              </a:rPr>
              <a:t>Thank You</a:t>
            </a:r>
            <a:endParaRPr lang="en-GB"/>
          </a:p>
        </p:txBody>
      </p:sp>
    </p:spTree>
    <p:extLst>
      <p:ext uri="{BB962C8B-B14F-4D97-AF65-F5344CB8AC3E}">
        <p14:creationId xmlns:p14="http://schemas.microsoft.com/office/powerpoint/2010/main" val="1183809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2.xml><?xml version="1.0" encoding="utf-8"?>
<p:tagLst xmlns:a="http://schemas.openxmlformats.org/drawingml/2006/main" xmlns:r="http://schemas.openxmlformats.org/officeDocument/2006/relationships" xmlns:p="http://schemas.openxmlformats.org/presentationml/2006/main">
  <p:tag name="TAG_LANGUAGETEXTBOX" val="Eng US"/>
</p:tagLst>
</file>

<file path=ppt/tags/tag3.xml><?xml version="1.0" encoding="utf-8"?>
<p:tagLst xmlns:a="http://schemas.openxmlformats.org/drawingml/2006/main" xmlns:r="http://schemas.openxmlformats.org/officeDocument/2006/relationships" xmlns:p="http://schemas.openxmlformats.org/presentationml/2006/main">
  <p:tag name="TAG_VERSIONTEXTBOX" val="1.0"/>
</p:tagLst>
</file>

<file path=ppt/theme/theme1.xml><?xml version="1.0" encoding="utf-8"?>
<a:theme xmlns:a="http://schemas.openxmlformats.org/drawingml/2006/main" name="Scania">
  <a:themeElements>
    <a:clrScheme name="Scania">
      <a:dk1>
        <a:sysClr val="windowText" lastClr="000000"/>
      </a:dk1>
      <a:lt1>
        <a:sysClr val="window" lastClr="FFFFFF"/>
      </a:lt1>
      <a:dk2>
        <a:srgbClr val="D6001C"/>
      </a:dk2>
      <a:lt2>
        <a:srgbClr val="CEB888"/>
      </a:lt2>
      <a:accent1>
        <a:srgbClr val="041E42"/>
      </a:accent1>
      <a:accent2>
        <a:srgbClr val="97999B"/>
      </a:accent2>
      <a:accent3>
        <a:srgbClr val="C8C9C7"/>
      </a:accent3>
      <a:accent4>
        <a:srgbClr val="E3520C"/>
      </a:accent4>
      <a:accent5>
        <a:srgbClr val="94A596"/>
      </a:accent5>
      <a:accent6>
        <a:srgbClr val="2C5234"/>
      </a:accent6>
      <a:hlink>
        <a:srgbClr val="281E42"/>
      </a:hlink>
      <a:folHlink>
        <a:srgbClr val="281E42"/>
      </a:folHlink>
    </a:clrScheme>
    <a:fontScheme name="Nordea">
      <a:majorFont>
        <a:latin typeface="Scania Office Headline Bold"/>
        <a:ea typeface=""/>
        <a:cs typeface=""/>
      </a:majorFont>
      <a:minorFont>
        <a:latin typeface="Scania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Bef>
            <a:spcPts val="1200"/>
          </a:spcBef>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defRPr sz="2400" dirty="0" err="1" smtClean="0">
            <a:solidFill>
              <a:schemeClr val="accent1"/>
            </a:solidFill>
          </a:defRPr>
        </a:defPPr>
      </a:lstStyle>
    </a:txDef>
  </a:objectDefaults>
  <a:extraClrSchemeLst/>
  <a:extLst>
    <a:ext uri="{05A4C25C-085E-4340-85A3-A5531E510DB2}">
      <thm15:themeFamily xmlns:thm15="http://schemas.microsoft.com/office/thememl/2012/main" name="Scania16_9 - Scania Sans" id="{B6C047AE-0590-4D09-84F4-3230DFAF2DDA}" vid="{1D15E9BF-811A-4245-811C-DCA9240947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73DD09E349148B59B3D54288A8511" ma:contentTypeVersion="17" ma:contentTypeDescription="Create a new document." ma:contentTypeScope="" ma:versionID="66c5f8220838f787c52711dfd42fde3c">
  <xsd:schema xmlns:xsd="http://www.w3.org/2001/XMLSchema" xmlns:xs="http://www.w3.org/2001/XMLSchema" xmlns:p="http://schemas.microsoft.com/office/2006/metadata/properties" xmlns:ns2="a53520ed-dfa2-45e6-9854-8bfed1b94ef5" xmlns:ns3="a51a5fdd-3354-4c4e-9ad6-dcbf99a30964" xmlns:ns4="eed12ca6-c8e7-4adf-a156-396e43ae0158" targetNamespace="http://schemas.microsoft.com/office/2006/metadata/properties" ma:root="true" ma:fieldsID="9b7d660cc2a64dbcc7b009ab3b77b03c" ns2:_="" ns3:_="" ns4:_="">
    <xsd:import namespace="a53520ed-dfa2-45e6-9854-8bfed1b94ef5"/>
    <xsd:import namespace="a51a5fdd-3354-4c4e-9ad6-dcbf99a30964"/>
    <xsd:import namespace="eed12ca6-c8e7-4adf-a156-396e43ae01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520ed-dfa2-45e6-9854-8bfed1b94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b4542d-ed94-4c33-b618-c50f5b46db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1a5fdd-3354-4c4e-9ad6-dcbf99a309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d12ca6-c8e7-4adf-a156-396e43ae01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1e8091c-3443-4759-9c64-5f60737a7138}" ma:internalName="TaxCatchAll" ma:showField="CatchAllData" ma:web="a51a5fdd-3354-4c4e-9ad6-dcbf99a30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d12ca6-c8e7-4adf-a156-396e43ae0158" xsi:nil="true"/>
    <lcf76f155ced4ddcb4097134ff3c332f xmlns="a53520ed-dfa2-45e6-9854-8bfed1b94e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BDB2ED-A211-4AE0-8C7C-E4E87F04A0D5}">
  <ds:schemaRefs>
    <ds:schemaRef ds:uri="a51a5fdd-3354-4c4e-9ad6-dcbf99a30964"/>
    <ds:schemaRef ds:uri="a53520ed-dfa2-45e6-9854-8bfed1b94ef5"/>
    <ds:schemaRef ds:uri="eed12ca6-c8e7-4adf-a156-396e43ae01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FDBA0C-5B14-4DD3-8A89-89443E4A064E}">
  <ds:schemaRefs>
    <ds:schemaRef ds:uri="http://schemas.microsoft.com/sharepoint/v3/contenttype/forms"/>
  </ds:schemaRefs>
</ds:datastoreItem>
</file>

<file path=customXml/itemProps3.xml><?xml version="1.0" encoding="utf-8"?>
<ds:datastoreItem xmlns:ds="http://schemas.openxmlformats.org/officeDocument/2006/customXml" ds:itemID="{9949B3D0-0663-4074-94CD-03E77C525EF7}">
  <ds:schemaRefs>
    <ds:schemaRef ds:uri="a53520ed-dfa2-45e6-9854-8bfed1b94ef5"/>
    <ds:schemaRef ds:uri="eed12ca6-c8e7-4adf-a156-396e43ae015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71</TotalTime>
  <Words>753</Words>
  <Application>Microsoft Office PowerPoint</Application>
  <PresentationFormat>Widescreen</PresentationFormat>
  <Paragraphs>76</Paragraphs>
  <Slides>8</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Calibri</vt:lpstr>
      <vt:lpstr>Scania Office</vt:lpstr>
      <vt:lpstr>Scania Office Bold</vt:lpstr>
      <vt:lpstr>Scania Office Headline</vt:lpstr>
      <vt:lpstr>Scania Office Headline Bold</vt:lpstr>
      <vt:lpstr>Söhne</vt:lpstr>
      <vt:lpstr>Scania</vt:lpstr>
      <vt:lpstr>PDF</vt:lpstr>
      <vt:lpstr>“MBD Supplier Assessment” “Driving Innovating Together”</vt:lpstr>
      <vt:lpstr>Introduction</vt:lpstr>
      <vt:lpstr>MBD Demo Part – PDD CONTAINER</vt:lpstr>
      <vt:lpstr>PowerPoint Presentation</vt:lpstr>
      <vt:lpstr>PowerPoint Presentation</vt:lpstr>
      <vt:lpstr>"Welcome to the MBD Supplier Readiness Assessment"</vt:lpstr>
      <vt:lpstr>Questionnaire Link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“MBD Supplier Assessment” “Driving Innovating Together”</dc:title>
  <dc:creator>Binatto Pieretti Welington</dc:creator>
  <cp:lastModifiedBy>Binatto Pieretti Welington</cp:lastModifiedBy>
  <cp:revision>1</cp:revision>
  <dcterms:created xsi:type="dcterms:W3CDTF">2016-06-16T12:38:47Z</dcterms:created>
  <dcterms:modified xsi:type="dcterms:W3CDTF">2024-01-16T10:16:58Z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f2ec83-e677-438d-afb7-4c7c0dbc872b_Enabled">
    <vt:lpwstr>true</vt:lpwstr>
  </property>
  <property fmtid="{D5CDD505-2E9C-101B-9397-08002B2CF9AE}" pid="3" name="MSIP_Label_a7f2ec83-e677-438d-afb7-4c7c0dbc872b_SetDate">
    <vt:lpwstr>2024-01-12T12:34:21Z</vt:lpwstr>
  </property>
  <property fmtid="{D5CDD505-2E9C-101B-9397-08002B2CF9AE}" pid="4" name="MSIP_Label_a7f2ec83-e677-438d-afb7-4c7c0dbc872b_Method">
    <vt:lpwstr>Privileged</vt:lpwstr>
  </property>
  <property fmtid="{D5CDD505-2E9C-101B-9397-08002B2CF9AE}" pid="5" name="MSIP_Label_a7f2ec83-e677-438d-afb7-4c7c0dbc872b_Name">
    <vt:lpwstr>a7f2ec83-e677-438d-afb7-4c7c0dbc872b</vt:lpwstr>
  </property>
  <property fmtid="{D5CDD505-2E9C-101B-9397-08002B2CF9AE}" pid="6" name="MSIP_Label_a7f2ec83-e677-438d-afb7-4c7c0dbc872b_SiteId">
    <vt:lpwstr>3bc062e4-ac9d-4c17-b4dd-3aad637ff1ac</vt:lpwstr>
  </property>
  <property fmtid="{D5CDD505-2E9C-101B-9397-08002B2CF9AE}" pid="7" name="MSIP_Label_a7f2ec83-e677-438d-afb7-4c7c0dbc872b_ActionId">
    <vt:lpwstr>c99db72d-6d44-4681-bd16-ab337212cde2</vt:lpwstr>
  </property>
  <property fmtid="{D5CDD505-2E9C-101B-9397-08002B2CF9AE}" pid="8" name="MSIP_Label_a7f2ec83-e677-438d-afb7-4c7c0dbc872b_ContentBits">
    <vt:lpwstr>0</vt:lpwstr>
  </property>
  <property fmtid="{D5CDD505-2E9C-101B-9397-08002B2CF9AE}" pid="9" name="ContentTypeId">
    <vt:lpwstr>0x01010077F73DD09E349148B59B3D54288A8511</vt:lpwstr>
  </property>
  <property fmtid="{D5CDD505-2E9C-101B-9397-08002B2CF9AE}" pid="10" name="MediaServiceImageTags">
    <vt:lpwstr/>
  </property>
</Properties>
</file>