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heme/theme2.xml" ContentType="application/vnd.openxmlformats-officedocument.them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2.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3.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4.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5.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63" r:id="rId3"/>
    <p:sldId id="264" r:id="rId4"/>
    <p:sldId id="265"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33" autoAdjust="0"/>
  </p:normalViewPr>
  <p:slideViewPr>
    <p:cSldViewPr snapToGrid="0">
      <p:cViewPr varScale="1">
        <p:scale>
          <a:sx n="116" d="100"/>
          <a:sy n="116" d="100"/>
        </p:scale>
        <p:origin x="144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4C29B-A391-4242-BE23-AEA57B450135}" type="datetimeFigureOut">
              <a:rPr lang="en-GB" smtClean="0"/>
              <a:t>18/10/2016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DB9959-F680-461B-85BF-C6F099D712BD}" type="slidenum">
              <a:rPr lang="en-GB" smtClean="0"/>
              <a:t>‹#›</a:t>
            </a:fld>
            <a:endParaRPr lang="en-GB"/>
          </a:p>
        </p:txBody>
      </p:sp>
    </p:spTree>
    <p:extLst>
      <p:ext uri="{BB962C8B-B14F-4D97-AF65-F5344CB8AC3E}">
        <p14:creationId xmlns:p14="http://schemas.microsoft.com/office/powerpoint/2010/main" val="2708184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E4C448A-CC8A-427D-AD54-300B9C2C0CC2}" type="slidenum">
              <a:rPr lang="en-US">
                <a:solidFill>
                  <a:prstClr val="black"/>
                </a:solidFill>
              </a:rPr>
              <a:pPr/>
              <a:t>1</a:t>
            </a:fld>
            <a:endParaRPr lang="en-US">
              <a:solidFill>
                <a:prstClr val="black"/>
              </a:solidFill>
            </a:endParaRPr>
          </a:p>
        </p:txBody>
      </p:sp>
      <p:sp>
        <p:nvSpPr>
          <p:cNvPr id="3133442" name="Rectangle 2"/>
          <p:cNvSpPr>
            <a:spLocks noGrp="1" noRot="1" noChangeAspect="1" noChangeArrowheads="1" noTextEdit="1"/>
          </p:cNvSpPr>
          <p:nvPr>
            <p:ph type="sldImg"/>
          </p:nvPr>
        </p:nvSpPr>
        <p:spPr>
          <a:xfrm>
            <a:off x="1371600" y="1143000"/>
            <a:ext cx="4114800" cy="3086100"/>
          </a:xfrm>
          <a:ln/>
        </p:spPr>
      </p:sp>
      <p:sp>
        <p:nvSpPr>
          <p:cNvPr id="3133443" name="Rectangle 3"/>
          <p:cNvSpPr>
            <a:spLocks noGrp="1" noChangeArrowheads="1"/>
          </p:cNvSpPr>
          <p:nvPr>
            <p:ph type="body" idx="1"/>
          </p:nvPr>
        </p:nvSpPr>
        <p:spPr>
          <a:xfrm>
            <a:off x="800673" y="7684101"/>
            <a:ext cx="8411665" cy="246221"/>
          </a:xfrm>
        </p:spPr>
        <p:txBody>
          <a:bodyPr/>
          <a:lstStyle/>
          <a:p>
            <a:endParaRPr lang="en-US"/>
          </a:p>
        </p:txBody>
      </p:sp>
    </p:spTree>
    <p:extLst>
      <p:ext uri="{BB962C8B-B14F-4D97-AF65-F5344CB8AC3E}">
        <p14:creationId xmlns:p14="http://schemas.microsoft.com/office/powerpoint/2010/main" val="2703305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E4C448A-CC8A-427D-AD54-300B9C2C0CC2}" type="slidenum">
              <a:rPr lang="en-US">
                <a:solidFill>
                  <a:prstClr val="black"/>
                </a:solidFill>
              </a:rPr>
              <a:pPr/>
              <a:t>2</a:t>
            </a:fld>
            <a:endParaRPr lang="en-US">
              <a:solidFill>
                <a:prstClr val="black"/>
              </a:solidFill>
            </a:endParaRPr>
          </a:p>
        </p:txBody>
      </p:sp>
      <p:sp>
        <p:nvSpPr>
          <p:cNvPr id="3133442" name="Rectangle 2"/>
          <p:cNvSpPr>
            <a:spLocks noGrp="1" noRot="1" noChangeAspect="1" noChangeArrowheads="1" noTextEdit="1"/>
          </p:cNvSpPr>
          <p:nvPr>
            <p:ph type="sldImg"/>
          </p:nvPr>
        </p:nvSpPr>
        <p:spPr>
          <a:xfrm>
            <a:off x="1371600" y="1143000"/>
            <a:ext cx="4114800" cy="3086100"/>
          </a:xfrm>
          <a:ln/>
        </p:spPr>
      </p:sp>
      <p:sp>
        <p:nvSpPr>
          <p:cNvPr id="3133443" name="Rectangle 3"/>
          <p:cNvSpPr>
            <a:spLocks noGrp="1" noChangeArrowheads="1"/>
          </p:cNvSpPr>
          <p:nvPr>
            <p:ph type="body" idx="1"/>
          </p:nvPr>
        </p:nvSpPr>
        <p:spPr>
          <a:xfrm>
            <a:off x="800673" y="7684101"/>
            <a:ext cx="8411665" cy="246221"/>
          </a:xfrm>
        </p:spPr>
        <p:txBody>
          <a:bodyPr/>
          <a:lstStyle/>
          <a:p>
            <a:endParaRPr lang="en-US"/>
          </a:p>
        </p:txBody>
      </p:sp>
    </p:spTree>
    <p:extLst>
      <p:ext uri="{BB962C8B-B14F-4D97-AF65-F5344CB8AC3E}">
        <p14:creationId xmlns:p14="http://schemas.microsoft.com/office/powerpoint/2010/main" val="2241432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E4C448A-CC8A-427D-AD54-300B9C2C0CC2}" type="slidenum">
              <a:rPr lang="en-US">
                <a:solidFill>
                  <a:prstClr val="black"/>
                </a:solidFill>
              </a:rPr>
              <a:pPr/>
              <a:t>3</a:t>
            </a:fld>
            <a:endParaRPr lang="en-US">
              <a:solidFill>
                <a:prstClr val="black"/>
              </a:solidFill>
            </a:endParaRPr>
          </a:p>
        </p:txBody>
      </p:sp>
      <p:sp>
        <p:nvSpPr>
          <p:cNvPr id="3133442" name="Rectangle 2"/>
          <p:cNvSpPr>
            <a:spLocks noGrp="1" noRot="1" noChangeAspect="1" noChangeArrowheads="1" noTextEdit="1"/>
          </p:cNvSpPr>
          <p:nvPr>
            <p:ph type="sldImg"/>
          </p:nvPr>
        </p:nvSpPr>
        <p:spPr>
          <a:xfrm>
            <a:off x="1371600" y="1143000"/>
            <a:ext cx="4114800" cy="3086100"/>
          </a:xfrm>
          <a:ln/>
        </p:spPr>
      </p:sp>
      <p:sp>
        <p:nvSpPr>
          <p:cNvPr id="3133443" name="Rectangle 3"/>
          <p:cNvSpPr>
            <a:spLocks noGrp="1" noChangeArrowheads="1"/>
          </p:cNvSpPr>
          <p:nvPr>
            <p:ph type="body" idx="1"/>
          </p:nvPr>
        </p:nvSpPr>
        <p:spPr>
          <a:xfrm>
            <a:off x="800673" y="7684101"/>
            <a:ext cx="8411665" cy="246221"/>
          </a:xfrm>
        </p:spPr>
        <p:txBody>
          <a:bodyPr/>
          <a:lstStyle/>
          <a:p>
            <a:endParaRPr lang="en-US"/>
          </a:p>
        </p:txBody>
      </p:sp>
    </p:spTree>
    <p:extLst>
      <p:ext uri="{BB962C8B-B14F-4D97-AF65-F5344CB8AC3E}">
        <p14:creationId xmlns:p14="http://schemas.microsoft.com/office/powerpoint/2010/main" val="4079403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E4C448A-CC8A-427D-AD54-300B9C2C0CC2}" type="slidenum">
              <a:rPr lang="en-US">
                <a:solidFill>
                  <a:prstClr val="black"/>
                </a:solidFill>
              </a:rPr>
              <a:pPr/>
              <a:t>4</a:t>
            </a:fld>
            <a:endParaRPr lang="en-US">
              <a:solidFill>
                <a:prstClr val="black"/>
              </a:solidFill>
            </a:endParaRPr>
          </a:p>
        </p:txBody>
      </p:sp>
      <p:sp>
        <p:nvSpPr>
          <p:cNvPr id="3133442" name="Rectangle 2"/>
          <p:cNvSpPr>
            <a:spLocks noGrp="1" noRot="1" noChangeAspect="1" noChangeArrowheads="1" noTextEdit="1"/>
          </p:cNvSpPr>
          <p:nvPr>
            <p:ph type="sldImg"/>
          </p:nvPr>
        </p:nvSpPr>
        <p:spPr>
          <a:xfrm>
            <a:off x="1371600" y="1143000"/>
            <a:ext cx="4114800" cy="3086100"/>
          </a:xfrm>
          <a:ln/>
        </p:spPr>
      </p:sp>
      <p:sp>
        <p:nvSpPr>
          <p:cNvPr id="3133443" name="Rectangle 3"/>
          <p:cNvSpPr>
            <a:spLocks noGrp="1" noChangeArrowheads="1"/>
          </p:cNvSpPr>
          <p:nvPr>
            <p:ph type="body" idx="1"/>
          </p:nvPr>
        </p:nvSpPr>
        <p:spPr>
          <a:xfrm>
            <a:off x="800673" y="7684101"/>
            <a:ext cx="8411665" cy="246221"/>
          </a:xfrm>
        </p:spPr>
        <p:txBody>
          <a:bodyPr/>
          <a:lstStyle/>
          <a:p>
            <a:endParaRPr lang="en-US"/>
          </a:p>
        </p:txBody>
      </p:sp>
    </p:spTree>
    <p:extLst>
      <p:ext uri="{BB962C8B-B14F-4D97-AF65-F5344CB8AC3E}">
        <p14:creationId xmlns:p14="http://schemas.microsoft.com/office/powerpoint/2010/main" val="2406467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E4C448A-CC8A-427D-AD54-300B9C2C0CC2}" type="slidenum">
              <a:rPr lang="en-US">
                <a:solidFill>
                  <a:prstClr val="black"/>
                </a:solidFill>
              </a:rPr>
              <a:pPr/>
              <a:t>5</a:t>
            </a:fld>
            <a:endParaRPr lang="en-US">
              <a:solidFill>
                <a:prstClr val="black"/>
              </a:solidFill>
            </a:endParaRPr>
          </a:p>
        </p:txBody>
      </p:sp>
      <p:sp>
        <p:nvSpPr>
          <p:cNvPr id="3133442" name="Rectangle 2"/>
          <p:cNvSpPr>
            <a:spLocks noGrp="1" noRot="1" noChangeAspect="1" noChangeArrowheads="1" noTextEdit="1"/>
          </p:cNvSpPr>
          <p:nvPr>
            <p:ph type="sldImg"/>
          </p:nvPr>
        </p:nvSpPr>
        <p:spPr>
          <a:xfrm>
            <a:off x="1371600" y="1143000"/>
            <a:ext cx="4114800" cy="3086100"/>
          </a:xfrm>
          <a:ln/>
        </p:spPr>
      </p:sp>
      <p:sp>
        <p:nvSpPr>
          <p:cNvPr id="3133443" name="Rectangle 3"/>
          <p:cNvSpPr>
            <a:spLocks noGrp="1" noChangeArrowheads="1"/>
          </p:cNvSpPr>
          <p:nvPr>
            <p:ph type="body" idx="1"/>
          </p:nvPr>
        </p:nvSpPr>
        <p:spPr>
          <a:xfrm>
            <a:off x="800673" y="7684101"/>
            <a:ext cx="8411665" cy="246221"/>
          </a:xfrm>
        </p:spPr>
        <p:txBody>
          <a:bodyPr/>
          <a:lstStyle/>
          <a:p>
            <a:endParaRPr lang="en-US"/>
          </a:p>
        </p:txBody>
      </p:sp>
    </p:spTree>
    <p:extLst>
      <p:ext uri="{BB962C8B-B14F-4D97-AF65-F5344CB8AC3E}">
        <p14:creationId xmlns:p14="http://schemas.microsoft.com/office/powerpoint/2010/main" val="241191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E4C448A-CC8A-427D-AD54-300B9C2C0CC2}" type="slidenum">
              <a:rPr lang="en-US">
                <a:solidFill>
                  <a:prstClr val="black"/>
                </a:solidFill>
              </a:rPr>
              <a:pPr/>
              <a:t>6</a:t>
            </a:fld>
            <a:endParaRPr lang="en-US">
              <a:solidFill>
                <a:prstClr val="black"/>
              </a:solidFill>
            </a:endParaRPr>
          </a:p>
        </p:txBody>
      </p:sp>
      <p:sp>
        <p:nvSpPr>
          <p:cNvPr id="3133442" name="Rectangle 2"/>
          <p:cNvSpPr>
            <a:spLocks noGrp="1" noRot="1" noChangeAspect="1" noChangeArrowheads="1" noTextEdit="1"/>
          </p:cNvSpPr>
          <p:nvPr>
            <p:ph type="sldImg"/>
          </p:nvPr>
        </p:nvSpPr>
        <p:spPr>
          <a:xfrm>
            <a:off x="1371600" y="1143000"/>
            <a:ext cx="4114800" cy="3086100"/>
          </a:xfrm>
          <a:ln/>
        </p:spPr>
      </p:sp>
      <p:sp>
        <p:nvSpPr>
          <p:cNvPr id="3133443" name="Rectangle 3"/>
          <p:cNvSpPr>
            <a:spLocks noGrp="1" noChangeArrowheads="1"/>
          </p:cNvSpPr>
          <p:nvPr>
            <p:ph type="body" idx="1"/>
          </p:nvPr>
        </p:nvSpPr>
        <p:spPr>
          <a:xfrm>
            <a:off x="800673" y="7684101"/>
            <a:ext cx="8411665" cy="246221"/>
          </a:xfrm>
        </p:spPr>
        <p:txBody>
          <a:bodyPr/>
          <a:lstStyle/>
          <a:p>
            <a:endParaRPr lang="en-US"/>
          </a:p>
        </p:txBody>
      </p:sp>
    </p:spTree>
    <p:extLst>
      <p:ext uri="{BB962C8B-B14F-4D97-AF65-F5344CB8AC3E}">
        <p14:creationId xmlns:p14="http://schemas.microsoft.com/office/powerpoint/2010/main" val="229251012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image" Target="../media/image3.png"/><Relationship Id="rId3" Type="http://schemas.openxmlformats.org/officeDocument/2006/relationships/tags" Target="../tags/tag36.xml"/><Relationship Id="rId7" Type="http://schemas.openxmlformats.org/officeDocument/2006/relationships/tags" Target="../tags/tag40.xml"/><Relationship Id="rId12" Type="http://schemas.openxmlformats.org/officeDocument/2006/relationships/image" Target="../media/image2.emf"/><Relationship Id="rId2" Type="http://schemas.openxmlformats.org/officeDocument/2006/relationships/tags" Target="../tags/tag35.xml"/><Relationship Id="rId1" Type="http://schemas.openxmlformats.org/officeDocument/2006/relationships/vmlDrawing" Target="../drawings/vmlDrawing2.vml"/><Relationship Id="rId6" Type="http://schemas.openxmlformats.org/officeDocument/2006/relationships/tags" Target="../tags/tag39.xml"/><Relationship Id="rId11" Type="http://schemas.openxmlformats.org/officeDocument/2006/relationships/oleObject" Target="../embeddings/oleObject3.bin"/><Relationship Id="rId5" Type="http://schemas.openxmlformats.org/officeDocument/2006/relationships/tags" Target="../tags/tag38.xml"/><Relationship Id="rId10" Type="http://schemas.openxmlformats.org/officeDocument/2006/relationships/slideMaster" Target="../slideMasters/slideMaster1.xml"/><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2" hidden="1"/>
          <p:cNvGraphicFramePr>
            <a:graphicFrameLocks/>
          </p:cNvGraphicFramePr>
          <p:nvPr>
            <p:custDataLst>
              <p:tags r:id="rId2"/>
            </p:custDataLst>
          </p:nvPr>
        </p:nvGraphicFramePr>
        <p:xfrm>
          <a:off x="18" y="26"/>
          <a:ext cx="158744" cy="158735"/>
        </p:xfrm>
        <a:graphic>
          <a:graphicData uri="http://schemas.openxmlformats.org/presentationml/2006/ole">
            <mc:AlternateContent xmlns:mc="http://schemas.openxmlformats.org/markup-compatibility/2006">
              <mc:Choice xmlns:v="urn:schemas-microsoft-com:vml" Requires="v">
                <p:oleObj spid="_x0000_s2113" name="think-cell Slide" r:id="rId11" imgW="360" imgH="360" progId="TCLayout.ActiveDocument.1">
                  <p:embed/>
                </p:oleObj>
              </mc:Choice>
              <mc:Fallback>
                <p:oleObj name="think-cell Slide" r:id="rId11" imgW="360" imgH="360" progId="TCLayout.ActiveDocument.1">
                  <p:embed/>
                  <p:pic>
                    <p:nvPicPr>
                      <p:cNvPr id="0" name=""/>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 y="26"/>
                        <a:ext cx="158744" cy="158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5"/>
          <p:cNvSpPr txBox="1">
            <a:spLocks noChangeArrowheads="1"/>
          </p:cNvSpPr>
          <p:nvPr>
            <p:custDataLst>
              <p:tags r:id="rId3"/>
            </p:custDataLst>
          </p:nvPr>
        </p:nvSpPr>
        <p:spPr bwMode="gray">
          <a:xfrm>
            <a:off x="8798615" y="6640360"/>
            <a:ext cx="337645" cy="214995"/>
          </a:xfrm>
          <a:prstGeom prst="rect">
            <a:avLst/>
          </a:prstGeom>
          <a:noFill/>
          <a:ln w="12700">
            <a:noFill/>
            <a:miter lim="800000"/>
            <a:headEnd/>
            <a:tailEnd/>
          </a:ln>
          <a:effectLst/>
        </p:spPr>
        <p:txBody>
          <a:bodyPr wrap="none" lIns="90990" tIns="45498" rIns="90990" bIns="45498" anchor="ctr">
            <a:spAutoFit/>
          </a:bodyPr>
          <a:lstStyle/>
          <a:p>
            <a:pPr algn="ctr" defTabSz="911202" eaLnBrk="0" fontAlgn="base" hangingPunct="0">
              <a:spcBef>
                <a:spcPct val="0"/>
              </a:spcBef>
              <a:spcAft>
                <a:spcPct val="0"/>
              </a:spcAft>
              <a:defRPr/>
            </a:pPr>
            <a:r>
              <a:rPr lang="en-GB" sz="800" dirty="0">
                <a:solidFill>
                  <a:srgbClr val="000080"/>
                </a:solidFill>
              </a:rPr>
              <a:t> </a:t>
            </a:r>
            <a:fld id="{A7E7B98D-B135-4F55-920B-D012749D0079}" type="slidenum">
              <a:rPr lang="en-GB" sz="800">
                <a:solidFill>
                  <a:srgbClr val="000080"/>
                </a:solidFill>
              </a:rPr>
              <a:pPr algn="ctr" defTabSz="911202" eaLnBrk="0" fontAlgn="base" hangingPunct="0">
                <a:spcBef>
                  <a:spcPct val="0"/>
                </a:spcBef>
                <a:spcAft>
                  <a:spcPct val="0"/>
                </a:spcAft>
                <a:defRPr/>
              </a:pPr>
              <a:t>‹#›</a:t>
            </a:fld>
            <a:endParaRPr lang="en-GB" sz="800" dirty="0">
              <a:solidFill>
                <a:srgbClr val="000080"/>
              </a:solidFill>
            </a:endParaRPr>
          </a:p>
        </p:txBody>
      </p:sp>
      <p:sp>
        <p:nvSpPr>
          <p:cNvPr id="6" name="Rectangle 6"/>
          <p:cNvSpPr>
            <a:spLocks noChangeArrowheads="1"/>
          </p:cNvSpPr>
          <p:nvPr>
            <p:custDataLst>
              <p:tags r:id="rId4"/>
            </p:custDataLst>
          </p:nvPr>
        </p:nvSpPr>
        <p:spPr bwMode="gray">
          <a:xfrm>
            <a:off x="8803835" y="6616232"/>
            <a:ext cx="188004" cy="263250"/>
          </a:xfrm>
          <a:prstGeom prst="rect">
            <a:avLst/>
          </a:prstGeom>
          <a:solidFill>
            <a:schemeClr val="bg1"/>
          </a:solidFill>
          <a:ln w="12700">
            <a:noFill/>
            <a:miter lim="800000"/>
            <a:headEnd/>
            <a:tailEnd/>
          </a:ln>
          <a:effectLst/>
        </p:spPr>
        <p:txBody>
          <a:bodyPr wrap="none" lIns="93061" tIns="46532" rIns="93061" bIns="46532" anchor="ctr">
            <a:spAutoFit/>
          </a:bodyPr>
          <a:lstStyle/>
          <a:p>
            <a:pPr fontAlgn="base">
              <a:spcBef>
                <a:spcPct val="0"/>
              </a:spcBef>
              <a:spcAft>
                <a:spcPct val="0"/>
              </a:spcAft>
              <a:defRPr/>
            </a:pPr>
            <a:endParaRPr lang="en-US" sz="1100" b="1" dirty="0">
              <a:solidFill>
                <a:srgbClr val="000080"/>
              </a:solidFill>
            </a:endParaRPr>
          </a:p>
        </p:txBody>
      </p:sp>
      <p:grpSp>
        <p:nvGrpSpPr>
          <p:cNvPr id="2" name="McK Title Elements"/>
          <p:cNvGrpSpPr>
            <a:grpSpLocks/>
          </p:cNvGrpSpPr>
          <p:nvPr userDrawn="1">
            <p:custDataLst>
              <p:tags r:id="rId5"/>
            </p:custDataLst>
          </p:nvPr>
        </p:nvGrpSpPr>
        <p:grpSpPr bwMode="auto">
          <a:xfrm>
            <a:off x="685218" y="5100616"/>
            <a:ext cx="6301180" cy="490719"/>
            <a:chOff x="432" y="3213"/>
            <a:chExt cx="3969" cy="309"/>
          </a:xfrm>
        </p:grpSpPr>
        <p:sp>
          <p:nvSpPr>
            <p:cNvPr id="8" name="McK Document type" hidden="1"/>
            <p:cNvSpPr txBox="1">
              <a:spLocks noChangeArrowheads="1"/>
            </p:cNvSpPr>
            <p:nvPr userDrawn="1"/>
          </p:nvSpPr>
          <p:spPr bwMode="gray">
            <a:xfrm>
              <a:off x="432" y="3213"/>
              <a:ext cx="3969" cy="138"/>
            </a:xfrm>
            <a:prstGeom prst="rect">
              <a:avLst/>
            </a:prstGeom>
            <a:noFill/>
            <a:ln w="9525">
              <a:noFill/>
              <a:miter lim="800000"/>
              <a:headEnd/>
              <a:tailEnd/>
            </a:ln>
            <a:effectLst/>
          </p:spPr>
          <p:txBody>
            <a:bodyPr lIns="0" tIns="0" rIns="0" bIns="0" anchor="b">
              <a:spAutoFit/>
            </a:bodyPr>
            <a:lstStyle/>
            <a:p>
              <a:pPr defTabSz="911202" fontAlgn="base">
                <a:spcBef>
                  <a:spcPct val="0"/>
                </a:spcBef>
                <a:spcAft>
                  <a:spcPct val="0"/>
                </a:spcAft>
                <a:defRPr/>
              </a:pPr>
              <a:r>
                <a:rPr lang="en-US" altLang="zh-CN" sz="1400" dirty="0">
                  <a:solidFill>
                    <a:srgbClr val="000080"/>
                  </a:solidFill>
                  <a:ea typeface="SimSun" pitchFamily="2" charset="-122"/>
                </a:rPr>
                <a:t>Document type</a:t>
              </a:r>
            </a:p>
          </p:txBody>
        </p:sp>
        <p:sp>
          <p:nvSpPr>
            <p:cNvPr id="9" name="McK Date" hidden="1"/>
            <p:cNvSpPr txBox="1">
              <a:spLocks noChangeArrowheads="1"/>
            </p:cNvSpPr>
            <p:nvPr userDrawn="1"/>
          </p:nvSpPr>
          <p:spPr bwMode="gray">
            <a:xfrm>
              <a:off x="432" y="3384"/>
              <a:ext cx="3969" cy="138"/>
            </a:xfrm>
            <a:prstGeom prst="rect">
              <a:avLst/>
            </a:prstGeom>
            <a:noFill/>
            <a:ln w="9525">
              <a:noFill/>
              <a:miter lim="800000"/>
              <a:headEnd/>
              <a:tailEnd/>
            </a:ln>
            <a:effectLst/>
          </p:spPr>
          <p:txBody>
            <a:bodyPr lIns="0" tIns="0" rIns="0" bIns="0">
              <a:spAutoFit/>
            </a:bodyPr>
            <a:lstStyle/>
            <a:p>
              <a:pPr defTabSz="911202" fontAlgn="base">
                <a:spcBef>
                  <a:spcPct val="0"/>
                </a:spcBef>
                <a:spcAft>
                  <a:spcPct val="0"/>
                </a:spcAft>
                <a:defRPr/>
              </a:pPr>
              <a:r>
                <a:rPr lang="en-US" altLang="zh-CN" sz="1400" dirty="0">
                  <a:solidFill>
                    <a:srgbClr val="000080"/>
                  </a:solidFill>
                  <a:ea typeface="SimSun" pitchFamily="2" charset="-122"/>
                </a:rPr>
                <a:t>Date</a:t>
              </a:r>
            </a:p>
          </p:txBody>
        </p:sp>
      </p:grpSp>
      <p:pic>
        <p:nvPicPr>
          <p:cNvPr id="10" name="Picture 10"/>
          <p:cNvPicPr>
            <a:picLocks noChangeAspect="1" noChangeArrowheads="1"/>
          </p:cNvPicPr>
          <p:nvPr>
            <p:custDataLst>
              <p:tags r:id="rId6"/>
            </p:custDataLst>
          </p:nvPr>
        </p:nvPicPr>
        <p:blipFill>
          <a:blip r:embed="rId13" cstate="print"/>
          <a:srcRect/>
          <a:stretch>
            <a:fillRect/>
          </a:stretch>
        </p:blipFill>
        <p:spPr bwMode="gray">
          <a:xfrm>
            <a:off x="115010" y="6415836"/>
            <a:ext cx="6874603" cy="170073"/>
          </a:xfrm>
          <a:prstGeom prst="rect">
            <a:avLst/>
          </a:prstGeom>
          <a:noFill/>
          <a:ln w="9525">
            <a:noFill/>
            <a:miter lim="800000"/>
            <a:headEnd/>
            <a:tailEnd/>
          </a:ln>
        </p:spPr>
      </p:pic>
      <p:sp>
        <p:nvSpPr>
          <p:cNvPr id="11" name="doc id"/>
          <p:cNvSpPr>
            <a:spLocks noChangeArrowheads="1"/>
          </p:cNvSpPr>
          <p:nvPr>
            <p:custDataLst>
              <p:tags r:id="rId7"/>
            </p:custDataLst>
          </p:nvPr>
        </p:nvSpPr>
        <p:spPr bwMode="gray">
          <a:xfrm>
            <a:off x="8321146" y="58329"/>
            <a:ext cx="657656" cy="123101"/>
          </a:xfrm>
          <a:prstGeom prst="rect">
            <a:avLst/>
          </a:prstGeom>
          <a:noFill/>
          <a:ln w="9525">
            <a:noFill/>
            <a:miter lim="800000"/>
            <a:headEnd/>
            <a:tailEnd/>
          </a:ln>
          <a:effectLst/>
        </p:spPr>
        <p:txBody>
          <a:bodyPr wrap="none" lIns="0" tIns="0" rIns="0" bIns="0"/>
          <a:lstStyle/>
          <a:p>
            <a:pPr algn="r" defTabSz="893433" fontAlgn="base">
              <a:spcBef>
                <a:spcPct val="0"/>
              </a:spcBef>
              <a:spcAft>
                <a:spcPct val="0"/>
              </a:spcAft>
              <a:defRPr/>
            </a:pPr>
            <a:endParaRPr lang="cs-CZ" sz="800" dirty="0">
              <a:solidFill>
                <a:srgbClr val="000000"/>
              </a:solidFill>
            </a:endParaRPr>
          </a:p>
        </p:txBody>
      </p:sp>
      <p:pic>
        <p:nvPicPr>
          <p:cNvPr id="12" name="Picture 12" descr="Ny logga"/>
          <p:cNvPicPr>
            <a:picLocks noChangeAspect="1" noChangeArrowheads="1"/>
          </p:cNvPicPr>
          <p:nvPr>
            <p:custDataLst>
              <p:tags r:id="rId8"/>
            </p:custDataLst>
          </p:nvPr>
        </p:nvPicPr>
        <p:blipFill>
          <a:blip r:embed="rId14" cstate="print"/>
          <a:srcRect/>
          <a:stretch>
            <a:fillRect/>
          </a:stretch>
        </p:blipFill>
        <p:spPr bwMode="gray">
          <a:xfrm>
            <a:off x="6957216" y="6236019"/>
            <a:ext cx="2066917" cy="550713"/>
          </a:xfrm>
          <a:prstGeom prst="rect">
            <a:avLst/>
          </a:prstGeom>
          <a:noFill/>
          <a:ln w="9525">
            <a:noFill/>
            <a:miter lim="800000"/>
            <a:headEnd/>
            <a:tailEnd/>
          </a:ln>
        </p:spPr>
      </p:pic>
      <p:sp>
        <p:nvSpPr>
          <p:cNvPr id="82947" name="Rectangle 3"/>
          <p:cNvSpPr>
            <a:spLocks noGrp="1" noChangeArrowheads="1"/>
          </p:cNvSpPr>
          <p:nvPr>
            <p:ph type="ctrTitle"/>
          </p:nvPr>
        </p:nvSpPr>
        <p:spPr>
          <a:xfrm>
            <a:off x="685194" y="1569535"/>
            <a:ext cx="7773614" cy="461665"/>
          </a:xfrm>
        </p:spPr>
        <p:txBody>
          <a:bodyPr/>
          <a:lstStyle>
            <a:lvl1pPr>
              <a:defRPr sz="3000"/>
            </a:lvl1pPr>
          </a:lstStyle>
          <a:p>
            <a:r>
              <a:rPr lang="en-GB"/>
              <a:t>Click to edit Master title style</a:t>
            </a:r>
          </a:p>
        </p:txBody>
      </p:sp>
      <p:sp>
        <p:nvSpPr>
          <p:cNvPr id="82948" name="Rectangle 4"/>
          <p:cNvSpPr>
            <a:spLocks noGrp="1" noChangeArrowheads="1"/>
          </p:cNvSpPr>
          <p:nvPr>
            <p:ph type="subTitle" idx="1"/>
          </p:nvPr>
        </p:nvSpPr>
        <p:spPr>
          <a:xfrm>
            <a:off x="685194" y="3425762"/>
            <a:ext cx="6401609" cy="310991"/>
          </a:xfrm>
          <a:ln w="12700"/>
        </p:spPr>
        <p:txBody>
          <a:bodyPr anchor="ctr"/>
          <a:lstStyle>
            <a:lvl1pPr>
              <a:defRPr sz="2000"/>
            </a:lvl1pPr>
          </a:lstStyle>
          <a:p>
            <a:r>
              <a:rPr lang="en-GB"/>
              <a:t>Click to edit Master subtitle style</a:t>
            </a:r>
          </a:p>
        </p:txBody>
      </p:sp>
      <p:sp>
        <p:nvSpPr>
          <p:cNvPr id="13" name="Rectangle 13"/>
          <p:cNvSpPr>
            <a:spLocks noGrp="1" noChangeArrowheads="1"/>
          </p:cNvSpPr>
          <p:nvPr>
            <p:ph type="sldNum" sz="quarter" idx="10"/>
            <p:custDataLst>
              <p:tags r:id="rId9"/>
            </p:custDataLst>
          </p:nvPr>
        </p:nvSpPr>
        <p:spPr>
          <a:xfrm>
            <a:off x="8811932" y="6694406"/>
            <a:ext cx="155505" cy="307777"/>
          </a:xfrm>
        </p:spPr>
        <p:txBody>
          <a:bodyPr/>
          <a:lstStyle>
            <a:lvl1pPr>
              <a:defRPr/>
            </a:lvl1pPr>
          </a:lstStyle>
          <a:p>
            <a:pPr>
              <a:defRPr/>
            </a:pPr>
            <a:fld id="{3EA1F03B-25CC-4ED4-A867-35F8CDA02E52}"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182994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657562" y="2342151"/>
            <a:ext cx="2954655" cy="12472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60D1F625-4648-4D32-9BB3-D34650B93455}"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894245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89165" y="299677"/>
            <a:ext cx="584775" cy="32897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72986" y="299677"/>
            <a:ext cx="1231106" cy="32897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E7BCF4F4-3E8A-4221-9EAE-CE5A6461E646}"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1180641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smtClean="0"/>
              <a:t>CLICK TO EDIT TITLE</a:t>
            </a:r>
            <a:endParaRPr lang="en-US" noProof="0"/>
          </a:p>
        </p:txBody>
      </p:sp>
      <p:sp>
        <p:nvSpPr>
          <p:cNvPr id="4" name="Textplatzhalter 7"/>
          <p:cNvSpPr>
            <a:spLocks noGrp="1"/>
          </p:cNvSpPr>
          <p:nvPr>
            <p:ph type="body" sz="quarter" idx="11" hasCustomPrompt="1"/>
          </p:nvPr>
        </p:nvSpPr>
        <p:spPr>
          <a:xfrm>
            <a:off x="226801" y="1213201"/>
            <a:ext cx="8694001" cy="195352"/>
          </a:xfrm>
        </p:spPr>
        <p:txBody>
          <a:bodyPr/>
          <a:lstStyle>
            <a:lvl1pPr marL="8819" indent="-17638">
              <a:buNone/>
              <a:tabLst/>
              <a:defRPr sz="1269" b="1" baseline="0">
                <a:solidFill>
                  <a:srgbClr val="009EE0"/>
                </a:solidFill>
              </a:defRPr>
            </a:lvl1pPr>
          </a:lstStyle>
          <a:p>
            <a:pPr lvl="0"/>
            <a:r>
              <a:rPr lang="en-US" noProof="0" smtClean="0"/>
              <a:t>Click to add subheadline</a:t>
            </a:r>
            <a:endParaRPr lang="en-US" noProof="0"/>
          </a:p>
        </p:txBody>
      </p:sp>
    </p:spTree>
    <p:extLst>
      <p:ext uri="{BB962C8B-B14F-4D97-AF65-F5344CB8AC3E}">
        <p14:creationId xmlns:p14="http://schemas.microsoft.com/office/powerpoint/2010/main" val="3334294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US" noProof="0" smtClean="0"/>
              <a:t>CLICK TO EDIT TITLE</a:t>
            </a:r>
            <a:endParaRPr lang="en-US" noProof="0"/>
          </a:p>
        </p:txBody>
      </p:sp>
      <p:sp>
        <p:nvSpPr>
          <p:cNvPr id="3" name="Inhaltsplatzhalter 2"/>
          <p:cNvSpPr>
            <a:spLocks noGrp="1"/>
          </p:cNvSpPr>
          <p:nvPr>
            <p:ph idx="1" hasCustomPrompt="1"/>
          </p:nvPr>
        </p:nvSpPr>
        <p:spPr>
          <a:xfrm>
            <a:off x="2347175" y="2342151"/>
            <a:ext cx="4265039" cy="984740"/>
          </a:xfrm>
        </p:spPr>
        <p:txBody>
          <a:bodyPr/>
          <a:lstStyle>
            <a:lvl1pPr marL="134975">
              <a:defRPr/>
            </a:lvl1pPr>
          </a:lstStyle>
          <a:p>
            <a:pPr lvl="0"/>
            <a:r>
              <a:rPr lang="en-US" noProof="0" smtClean="0"/>
              <a:t>First Level</a:t>
            </a:r>
          </a:p>
          <a:p>
            <a:pPr lvl="1"/>
            <a:r>
              <a:rPr lang="en-US" noProof="0" smtClean="0"/>
              <a:t>Second Level</a:t>
            </a:r>
          </a:p>
          <a:p>
            <a:pPr lvl="2"/>
            <a:r>
              <a:rPr lang="en-US" noProof="0" smtClean="0"/>
              <a:t>Third Level</a:t>
            </a:r>
          </a:p>
          <a:p>
            <a:pPr lvl="3"/>
            <a:r>
              <a:rPr lang="en-US" noProof="0" smtClean="0"/>
              <a:t>Fourth Level</a:t>
            </a:r>
          </a:p>
        </p:txBody>
      </p:sp>
      <p:sp>
        <p:nvSpPr>
          <p:cNvPr id="5" name="Textplatzhalter 7"/>
          <p:cNvSpPr>
            <a:spLocks noGrp="1"/>
          </p:cNvSpPr>
          <p:nvPr>
            <p:ph type="body" sz="quarter" idx="11" hasCustomPrompt="1"/>
          </p:nvPr>
        </p:nvSpPr>
        <p:spPr>
          <a:xfrm>
            <a:off x="226801" y="1213201"/>
            <a:ext cx="8694001" cy="184622"/>
          </a:xfrm>
        </p:spPr>
        <p:txBody>
          <a:bodyPr/>
          <a:lstStyle>
            <a:lvl1pPr marL="8334" indent="-16666">
              <a:buNone/>
              <a:tabLst/>
              <a:defRPr sz="1200" b="1" baseline="0">
                <a:solidFill>
                  <a:srgbClr val="009EE0"/>
                </a:solidFill>
              </a:defRPr>
            </a:lvl1pPr>
          </a:lstStyle>
          <a:p>
            <a:pPr lvl="0"/>
            <a:r>
              <a:rPr lang="en-US" noProof="0" smtClean="0"/>
              <a:t>Click to add subheadline</a:t>
            </a:r>
            <a:endParaRPr lang="en-US" noProof="0"/>
          </a:p>
        </p:txBody>
      </p:sp>
    </p:spTree>
    <p:extLst>
      <p:ext uri="{BB962C8B-B14F-4D97-AF65-F5344CB8AC3E}">
        <p14:creationId xmlns:p14="http://schemas.microsoft.com/office/powerpoint/2010/main" val="2567854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812E2327-9DDF-4102-A068-C2B002C26B6E}"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2541503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75" y="4407334"/>
            <a:ext cx="7771994" cy="1261884"/>
          </a:xfrm>
        </p:spPr>
        <p:txBody>
          <a:bodyPr/>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75" y="4093314"/>
            <a:ext cx="7771994" cy="314028"/>
          </a:xfrm>
        </p:spPr>
        <p:txBody>
          <a:bodyPr anchor="b"/>
          <a:lstStyle>
            <a:lvl1pPr marL="0" indent="0">
              <a:buNone/>
              <a:defRPr sz="2000"/>
            </a:lvl1pPr>
            <a:lvl2pPr marL="465281" indent="0">
              <a:buNone/>
              <a:defRPr sz="1800"/>
            </a:lvl2pPr>
            <a:lvl3pPr marL="930591" indent="0">
              <a:buNone/>
              <a:defRPr sz="1600"/>
            </a:lvl3pPr>
            <a:lvl4pPr marL="1395889" indent="0">
              <a:buNone/>
              <a:defRPr sz="1400"/>
            </a:lvl4pPr>
            <a:lvl5pPr marL="1861182" indent="0">
              <a:buNone/>
              <a:defRPr sz="1400"/>
            </a:lvl5pPr>
            <a:lvl6pPr marL="2326481" indent="0">
              <a:buNone/>
              <a:defRPr sz="1400"/>
            </a:lvl6pPr>
            <a:lvl7pPr marL="2791774" indent="0">
              <a:buNone/>
              <a:defRPr sz="1400"/>
            </a:lvl7pPr>
            <a:lvl8pPr marL="3257070" indent="0">
              <a:buNone/>
              <a:defRPr sz="1400"/>
            </a:lvl8pPr>
            <a:lvl9pPr marL="3722367" indent="0">
              <a:buNone/>
              <a:defRPr sz="1400"/>
            </a:lvl9pPr>
          </a:lstStyle>
          <a:p>
            <a:pPr lvl="0"/>
            <a:r>
              <a:rPr lang="en-US" smtClean="0"/>
              <a:t>Click to edit Master text styles</a:t>
            </a:r>
          </a:p>
        </p:txBody>
      </p:sp>
      <p:sp>
        <p:nvSpPr>
          <p:cNvPr id="4"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CF46622A-ABEF-4889-943F-69C18795FB57}"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173460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47150" y="2342175"/>
            <a:ext cx="2053958" cy="256993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637" y="2342175"/>
            <a:ext cx="2055577" cy="256993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4F0FE0F8-348E-4E3F-84E8-26D071761C7C}"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313003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275378"/>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16" y="1436655"/>
            <a:ext cx="4039883" cy="738664"/>
          </a:xfrm>
        </p:spPr>
        <p:txBody>
          <a:bodyPr anchor="b"/>
          <a:lstStyle>
            <a:lvl1pPr marL="0" indent="0">
              <a:buNone/>
              <a:defRPr sz="2400" b="1"/>
            </a:lvl1pPr>
            <a:lvl2pPr marL="465281" indent="0">
              <a:buNone/>
              <a:defRPr sz="2000" b="1"/>
            </a:lvl2pPr>
            <a:lvl3pPr marL="930591" indent="0">
              <a:buNone/>
              <a:defRPr sz="1800" b="1"/>
            </a:lvl3pPr>
            <a:lvl4pPr marL="1395889" indent="0">
              <a:buNone/>
              <a:defRPr sz="1600" b="1"/>
            </a:lvl4pPr>
            <a:lvl5pPr marL="1861182" indent="0">
              <a:buNone/>
              <a:defRPr sz="1600" b="1"/>
            </a:lvl5pPr>
            <a:lvl6pPr marL="2326481" indent="0">
              <a:buNone/>
              <a:defRPr sz="1600" b="1"/>
            </a:lvl6pPr>
            <a:lvl7pPr marL="2791774" indent="0">
              <a:buNone/>
              <a:defRPr sz="1600" b="1"/>
            </a:lvl7pPr>
            <a:lvl8pPr marL="3257070" indent="0">
              <a:buNone/>
              <a:defRPr sz="1600" b="1"/>
            </a:lvl8pPr>
            <a:lvl9pPr marL="372236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16" y="2175318"/>
            <a:ext cx="4039883"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436655"/>
            <a:ext cx="4041503" cy="738664"/>
          </a:xfrm>
        </p:spPr>
        <p:txBody>
          <a:bodyPr anchor="b"/>
          <a:lstStyle>
            <a:lvl1pPr marL="0" indent="0">
              <a:buNone/>
              <a:defRPr sz="2400" b="1"/>
            </a:lvl1pPr>
            <a:lvl2pPr marL="465281" indent="0">
              <a:buNone/>
              <a:defRPr sz="2000" b="1"/>
            </a:lvl2pPr>
            <a:lvl3pPr marL="930591" indent="0">
              <a:buNone/>
              <a:defRPr sz="1800" b="1"/>
            </a:lvl3pPr>
            <a:lvl4pPr marL="1395889" indent="0">
              <a:buNone/>
              <a:defRPr sz="1600" b="1"/>
            </a:lvl4pPr>
            <a:lvl5pPr marL="1861182" indent="0">
              <a:buNone/>
              <a:defRPr sz="1600" b="1"/>
            </a:lvl5pPr>
            <a:lvl6pPr marL="2326481" indent="0">
              <a:buNone/>
              <a:defRPr sz="1600" b="1"/>
            </a:lvl6pPr>
            <a:lvl7pPr marL="2791774" indent="0">
              <a:buNone/>
              <a:defRPr sz="1600" b="1"/>
            </a:lvl7pPr>
            <a:lvl8pPr marL="3257070" indent="0">
              <a:buNone/>
              <a:defRPr sz="1600" b="1"/>
            </a:lvl8pPr>
            <a:lvl9pPr marL="372236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3"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6995290D-DDD4-4D7D-96C4-4DC01CC82C27}"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138557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9455E297-99D2-48AD-B910-B5C3D44D6411}"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30056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1F38AA45-5299-4E8F-9370-50151E98F73F}"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4009232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19567"/>
            <a:ext cx="3008045" cy="61555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9" y="273738"/>
            <a:ext cx="5112217" cy="2446824"/>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5" cy="219820"/>
          </a:xfrm>
        </p:spPr>
        <p:txBody>
          <a:bodyPr/>
          <a:lstStyle>
            <a:lvl1pPr marL="0" indent="0">
              <a:buNone/>
              <a:defRPr sz="1400"/>
            </a:lvl1pPr>
            <a:lvl2pPr marL="465281" indent="0">
              <a:buNone/>
              <a:defRPr sz="1200"/>
            </a:lvl2pPr>
            <a:lvl3pPr marL="930591" indent="0">
              <a:buNone/>
              <a:defRPr sz="1000"/>
            </a:lvl3pPr>
            <a:lvl4pPr marL="1395889" indent="0">
              <a:buNone/>
              <a:defRPr sz="900"/>
            </a:lvl4pPr>
            <a:lvl5pPr marL="1861182" indent="0">
              <a:buNone/>
              <a:defRPr sz="900"/>
            </a:lvl5pPr>
            <a:lvl6pPr marL="2326481" indent="0">
              <a:buNone/>
              <a:defRPr sz="900"/>
            </a:lvl6pPr>
            <a:lvl7pPr marL="2791774" indent="0">
              <a:buNone/>
              <a:defRPr sz="900"/>
            </a:lvl7pPr>
            <a:lvl8pPr marL="3257070" indent="0">
              <a:buNone/>
              <a:defRPr sz="900"/>
            </a:lvl8pPr>
            <a:lvl9pPr marL="3722367" indent="0">
              <a:buNone/>
              <a:defRPr sz="900"/>
            </a:lvl9pPr>
          </a:lstStyle>
          <a:p>
            <a:pPr lvl="0"/>
            <a:r>
              <a:rPr lang="en-US" smtClean="0"/>
              <a:t>Click to edit Master text styles</a:t>
            </a:r>
          </a:p>
        </p:txBody>
      </p:sp>
      <p:sp>
        <p:nvSpPr>
          <p:cNvPr id="5"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085FED17-B811-416C-9895-B464785D3DAD}"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3103785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5"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5" y="612289"/>
            <a:ext cx="5486400" cy="507831"/>
          </a:xfrm>
        </p:spPr>
        <p:txBody>
          <a:bodyPr/>
          <a:lstStyle>
            <a:lvl1pPr marL="0" indent="0">
              <a:buNone/>
              <a:defRPr sz="3300"/>
            </a:lvl1pPr>
            <a:lvl2pPr marL="465281" indent="0">
              <a:buNone/>
              <a:defRPr sz="2900"/>
            </a:lvl2pPr>
            <a:lvl3pPr marL="930591" indent="0">
              <a:buNone/>
              <a:defRPr sz="2400"/>
            </a:lvl3pPr>
            <a:lvl4pPr marL="1395889" indent="0">
              <a:buNone/>
              <a:defRPr sz="2000"/>
            </a:lvl4pPr>
            <a:lvl5pPr marL="1861182" indent="0">
              <a:buNone/>
              <a:defRPr sz="2000"/>
            </a:lvl5pPr>
            <a:lvl6pPr marL="2326481" indent="0">
              <a:buNone/>
              <a:defRPr sz="2000"/>
            </a:lvl6pPr>
            <a:lvl7pPr marL="2791774" indent="0">
              <a:buNone/>
              <a:defRPr sz="2000"/>
            </a:lvl7pPr>
            <a:lvl8pPr marL="3257070" indent="0">
              <a:buNone/>
              <a:defRPr sz="2000"/>
            </a:lvl8pPr>
            <a:lvl9pPr marL="3722367" indent="0">
              <a:buNone/>
              <a:defRPr sz="2000"/>
            </a:lvl9pPr>
          </a:lstStyle>
          <a:p>
            <a:pPr lvl="0"/>
            <a:endParaRPr lang="en-US" noProof="0"/>
          </a:p>
        </p:txBody>
      </p:sp>
      <p:sp>
        <p:nvSpPr>
          <p:cNvPr id="4" name="Text Placeholder 3"/>
          <p:cNvSpPr>
            <a:spLocks noGrp="1"/>
          </p:cNvSpPr>
          <p:nvPr>
            <p:ph type="body" sz="half" idx="2"/>
          </p:nvPr>
        </p:nvSpPr>
        <p:spPr>
          <a:xfrm>
            <a:off x="1791545" y="5367835"/>
            <a:ext cx="5486400" cy="219820"/>
          </a:xfrm>
        </p:spPr>
        <p:txBody>
          <a:bodyPr/>
          <a:lstStyle>
            <a:lvl1pPr marL="0" indent="0">
              <a:buNone/>
              <a:defRPr sz="1400"/>
            </a:lvl1pPr>
            <a:lvl2pPr marL="465281" indent="0">
              <a:buNone/>
              <a:defRPr sz="1200"/>
            </a:lvl2pPr>
            <a:lvl3pPr marL="930591" indent="0">
              <a:buNone/>
              <a:defRPr sz="1000"/>
            </a:lvl3pPr>
            <a:lvl4pPr marL="1395889" indent="0">
              <a:buNone/>
              <a:defRPr sz="900"/>
            </a:lvl4pPr>
            <a:lvl5pPr marL="1861182" indent="0">
              <a:buNone/>
              <a:defRPr sz="900"/>
            </a:lvl5pPr>
            <a:lvl6pPr marL="2326481" indent="0">
              <a:buNone/>
              <a:defRPr sz="900"/>
            </a:lvl6pPr>
            <a:lvl7pPr marL="2791774" indent="0">
              <a:buNone/>
              <a:defRPr sz="900"/>
            </a:lvl7pPr>
            <a:lvl8pPr marL="3257070" indent="0">
              <a:buNone/>
              <a:defRPr sz="900"/>
            </a:lvl8pPr>
            <a:lvl9pPr marL="3722367" indent="0">
              <a:buNone/>
              <a:defRPr sz="900"/>
            </a:lvl9pPr>
          </a:lstStyle>
          <a:p>
            <a:pPr lvl="0"/>
            <a:r>
              <a:rPr lang="en-US" smtClean="0"/>
              <a:t>Click to edit Master text styles</a:t>
            </a:r>
          </a:p>
        </p:txBody>
      </p:sp>
      <p:sp>
        <p:nvSpPr>
          <p:cNvPr id="5" name="Rectangle 59"/>
          <p:cNvSpPr>
            <a:spLocks noGrp="1" noChangeArrowheads="1"/>
          </p:cNvSpPr>
          <p:nvPr>
            <p:ph type="sldNum" sz="quarter" idx="10"/>
            <p:custDataLst>
              <p:tags r:id="rId1"/>
            </p:custDataLst>
          </p:nvPr>
        </p:nvSpPr>
        <p:spPr>
          <a:xfrm>
            <a:off x="8818412" y="6694406"/>
            <a:ext cx="155505" cy="307777"/>
          </a:xfrm>
          <a:ln/>
        </p:spPr>
        <p:txBody>
          <a:bodyPr/>
          <a:lstStyle>
            <a:lvl1pPr>
              <a:defRPr/>
            </a:lvl1pPr>
          </a:lstStyle>
          <a:p>
            <a:pPr>
              <a:defRPr/>
            </a:pPr>
            <a:fld id="{CB5CE4D8-2508-41DA-A4B6-E18D5659D1BC}" type="slidenum">
              <a:rPr lang="en-GB">
                <a:solidFill>
                  <a:srgbClr val="000080"/>
                </a:solidFill>
              </a:rPr>
              <a:pPr>
                <a:defRPr/>
              </a:pPr>
              <a:t>‹#›</a:t>
            </a:fld>
            <a:endParaRPr lang="en-GB">
              <a:solidFill>
                <a:srgbClr val="000080"/>
              </a:solidFill>
            </a:endParaRPr>
          </a:p>
        </p:txBody>
      </p:sp>
    </p:spTree>
    <p:extLst>
      <p:ext uri="{BB962C8B-B14F-4D97-AF65-F5344CB8AC3E}">
        <p14:creationId xmlns:p14="http://schemas.microsoft.com/office/powerpoint/2010/main" val="394030346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tags" Target="../tags/tag3.xml"/><Relationship Id="rId26" Type="http://schemas.openxmlformats.org/officeDocument/2006/relationships/tags" Target="../tags/tag11.xml"/><Relationship Id="rId39" Type="http://schemas.openxmlformats.org/officeDocument/2006/relationships/tags" Target="../tags/tag24.xml"/><Relationship Id="rId21" Type="http://schemas.openxmlformats.org/officeDocument/2006/relationships/tags" Target="../tags/tag6.xml"/><Relationship Id="rId34" Type="http://schemas.openxmlformats.org/officeDocument/2006/relationships/tags" Target="../tags/tag19.xml"/><Relationship Id="rId42" Type="http://schemas.openxmlformats.org/officeDocument/2006/relationships/tags" Target="../tags/tag27.xml"/><Relationship Id="rId47" Type="http://schemas.openxmlformats.org/officeDocument/2006/relationships/tags" Target="../tags/tag32.xml"/><Relationship Id="rId50" Type="http://schemas.openxmlformats.org/officeDocument/2006/relationships/oleObject" Target="../embeddings/oleObject1.bin"/><Relationship Id="rId55" Type="http://schemas.openxmlformats.org/officeDocument/2006/relationships/image" Target="../media/image4.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5" Type="http://schemas.openxmlformats.org/officeDocument/2006/relationships/tags" Target="../tags/tag10.xml"/><Relationship Id="rId33" Type="http://schemas.openxmlformats.org/officeDocument/2006/relationships/tags" Target="../tags/tag18.xml"/><Relationship Id="rId38" Type="http://schemas.openxmlformats.org/officeDocument/2006/relationships/tags" Target="../tags/tag23.xml"/><Relationship Id="rId46" Type="http://schemas.openxmlformats.org/officeDocument/2006/relationships/tags" Target="../tags/tag31.xml"/><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tags" Target="../tags/tag5.xml"/><Relationship Id="rId29" Type="http://schemas.openxmlformats.org/officeDocument/2006/relationships/tags" Target="../tags/tag14.xml"/><Relationship Id="rId41" Type="http://schemas.openxmlformats.org/officeDocument/2006/relationships/tags" Target="../tags/tag26.xml"/><Relationship Id="rId54"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9.xml"/><Relationship Id="rId32" Type="http://schemas.openxmlformats.org/officeDocument/2006/relationships/tags" Target="../tags/tag17.xml"/><Relationship Id="rId37" Type="http://schemas.openxmlformats.org/officeDocument/2006/relationships/tags" Target="../tags/tag22.xml"/><Relationship Id="rId40" Type="http://schemas.openxmlformats.org/officeDocument/2006/relationships/tags" Target="../tags/tag25.xml"/><Relationship Id="rId45" Type="http://schemas.openxmlformats.org/officeDocument/2006/relationships/tags" Target="../tags/tag30.xml"/><Relationship Id="rId53" Type="http://schemas.openxmlformats.org/officeDocument/2006/relationships/image" Target="../media/image2.emf"/><Relationship Id="rId5" Type="http://schemas.openxmlformats.org/officeDocument/2006/relationships/slideLayout" Target="../slideLayouts/slideLayout5.xml"/><Relationship Id="rId15" Type="http://schemas.openxmlformats.org/officeDocument/2006/relationships/vmlDrawing" Target="../drawings/vmlDrawing1.vml"/><Relationship Id="rId23" Type="http://schemas.openxmlformats.org/officeDocument/2006/relationships/tags" Target="../tags/tag8.xml"/><Relationship Id="rId28" Type="http://schemas.openxmlformats.org/officeDocument/2006/relationships/tags" Target="../tags/tag13.xml"/><Relationship Id="rId36" Type="http://schemas.openxmlformats.org/officeDocument/2006/relationships/tags" Target="../tags/tag21.xml"/><Relationship Id="rId49" Type="http://schemas.openxmlformats.org/officeDocument/2006/relationships/tags" Target="../tags/tag34.xml"/><Relationship Id="rId10" Type="http://schemas.openxmlformats.org/officeDocument/2006/relationships/slideLayout" Target="../slideLayouts/slideLayout10.xml"/><Relationship Id="rId19" Type="http://schemas.openxmlformats.org/officeDocument/2006/relationships/tags" Target="../tags/tag4.xml"/><Relationship Id="rId31" Type="http://schemas.openxmlformats.org/officeDocument/2006/relationships/tags" Target="../tags/tag16.xml"/><Relationship Id="rId44" Type="http://schemas.openxmlformats.org/officeDocument/2006/relationships/tags" Target="../tags/tag29.xml"/><Relationship Id="rId52" Type="http://schemas.openxmlformats.org/officeDocument/2006/relationships/oleObject" Target="../embeddings/oleObject2.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tags" Target="../tags/tag7.xml"/><Relationship Id="rId27" Type="http://schemas.openxmlformats.org/officeDocument/2006/relationships/tags" Target="../tags/tag12.xml"/><Relationship Id="rId30" Type="http://schemas.openxmlformats.org/officeDocument/2006/relationships/tags" Target="../tags/tag15.xml"/><Relationship Id="rId35" Type="http://schemas.openxmlformats.org/officeDocument/2006/relationships/tags" Target="../tags/tag20.xml"/><Relationship Id="rId43" Type="http://schemas.openxmlformats.org/officeDocument/2006/relationships/tags" Target="../tags/tag28.xml"/><Relationship Id="rId48" Type="http://schemas.openxmlformats.org/officeDocument/2006/relationships/tags" Target="../tags/tag33.xml"/><Relationship Id="rId8" Type="http://schemas.openxmlformats.org/officeDocument/2006/relationships/slideLayout" Target="../slideLayouts/slideLayout8.xml"/><Relationship Id="rId51" Type="http://schemas.openxmlformats.org/officeDocument/2006/relationships/image" Target="../media/image1.emf"/><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userDrawn="1">
            <p:custDataLst>
              <p:tags r:id="rId16"/>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152" name="think-cell Slide" r:id="rId50" imgW="270" imgH="270" progId="TCLayout.ActiveDocument.1">
                  <p:embed/>
                </p:oleObj>
              </mc:Choice>
              <mc:Fallback>
                <p:oleObj name="think-cell Slide" r:id="rId50" imgW="270" imgH="270" progId="TCLayout.ActiveDocument.1">
                  <p:embed/>
                  <p:pic>
                    <p:nvPicPr>
                      <p:cNvPr id="0" name=""/>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1589" y="1590"/>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22" name="Object 2" hidden="1"/>
          <p:cNvGraphicFramePr>
            <a:graphicFrameLocks/>
          </p:cNvGraphicFramePr>
          <p:nvPr>
            <p:custDataLst>
              <p:tags r:id="rId17"/>
            </p:custDataLst>
          </p:nvPr>
        </p:nvGraphicFramePr>
        <p:xfrm>
          <a:off x="18" y="26"/>
          <a:ext cx="158744" cy="158735"/>
        </p:xfrm>
        <a:graphic>
          <a:graphicData uri="http://schemas.openxmlformats.org/presentationml/2006/ole">
            <mc:AlternateContent xmlns:mc="http://schemas.openxmlformats.org/markup-compatibility/2006">
              <mc:Choice xmlns:v="urn:schemas-microsoft-com:vml" Requires="v">
                <p:oleObj spid="_x0000_s1153" name="think-cell Slide" r:id="rId52" imgW="360" imgH="360" progId="">
                  <p:embed/>
                </p:oleObj>
              </mc:Choice>
              <mc:Fallback>
                <p:oleObj name="think-cell Slide" r:id="rId52" imgW="360" imgH="360" progId="">
                  <p:embed/>
                  <p:pic>
                    <p:nvPicPr>
                      <p:cNvPr id="0" name=""/>
                      <p:cNvPicPr>
                        <a:picLocks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18" y="26"/>
                        <a:ext cx="158744" cy="158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1924" name="Picture 3"/>
          <p:cNvPicPr>
            <a:picLocks noChangeAspect="1" noChangeArrowheads="1"/>
          </p:cNvPicPr>
          <p:nvPr>
            <p:custDataLst>
              <p:tags r:id="rId18"/>
            </p:custDataLst>
          </p:nvPr>
        </p:nvPicPr>
        <p:blipFill>
          <a:blip r:embed="rId54" cstate="print"/>
          <a:srcRect/>
          <a:stretch>
            <a:fillRect/>
          </a:stretch>
        </p:blipFill>
        <p:spPr bwMode="gray">
          <a:xfrm>
            <a:off x="115010" y="6415836"/>
            <a:ext cx="6874603" cy="170073"/>
          </a:xfrm>
          <a:prstGeom prst="rect">
            <a:avLst/>
          </a:prstGeom>
          <a:noFill/>
          <a:ln w="9525">
            <a:noFill/>
            <a:miter lim="800000"/>
            <a:headEnd/>
            <a:tailEnd/>
          </a:ln>
        </p:spPr>
      </p:pic>
      <p:sp>
        <p:nvSpPr>
          <p:cNvPr id="81925" name="McK 2. Slide Title"/>
          <p:cNvSpPr>
            <a:spLocks noGrp="1" noChangeArrowheads="1"/>
          </p:cNvSpPr>
          <p:nvPr>
            <p:ph type="title"/>
            <p:custDataLst>
              <p:tags r:id="rId19"/>
            </p:custDataLst>
          </p:nvPr>
        </p:nvSpPr>
        <p:spPr bwMode="gray">
          <a:xfrm>
            <a:off x="115034" y="299655"/>
            <a:ext cx="8858907" cy="298327"/>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p>
            <a:pPr lvl="0"/>
            <a:r>
              <a:rPr lang="en-US" altLang="zh-CN" smtClean="0"/>
              <a:t>Click to edit Master title style</a:t>
            </a:r>
            <a:endParaRPr lang="sv-SE" smtClean="0"/>
          </a:p>
        </p:txBody>
      </p:sp>
      <p:sp>
        <p:nvSpPr>
          <p:cNvPr id="81926" name="Rectangle 5"/>
          <p:cNvSpPr>
            <a:spLocks noGrp="1" noChangeArrowheads="1"/>
          </p:cNvSpPr>
          <p:nvPr>
            <p:ph type="body" idx="1"/>
            <p:custDataLst>
              <p:tags r:id="rId20"/>
            </p:custDataLst>
          </p:nvPr>
        </p:nvSpPr>
        <p:spPr bwMode="gray">
          <a:xfrm>
            <a:off x="2347175" y="2342151"/>
            <a:ext cx="4265039" cy="1247204"/>
          </a:xfrm>
          <a:prstGeom prst="rect">
            <a:avLst/>
          </a:prstGeom>
          <a:noFill/>
          <a:ln w="9525" algn="ctr">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81927" name="Picture 6" descr="Ny logga"/>
          <p:cNvPicPr>
            <a:picLocks noChangeAspect="1" noChangeArrowheads="1"/>
          </p:cNvPicPr>
          <p:nvPr>
            <p:custDataLst>
              <p:tags r:id="rId21"/>
            </p:custDataLst>
          </p:nvPr>
        </p:nvPicPr>
        <p:blipFill>
          <a:blip r:embed="rId55" cstate="print"/>
          <a:srcRect/>
          <a:stretch>
            <a:fillRect/>
          </a:stretch>
        </p:blipFill>
        <p:spPr bwMode="gray">
          <a:xfrm>
            <a:off x="6957216" y="6236019"/>
            <a:ext cx="2066917" cy="550713"/>
          </a:xfrm>
          <a:prstGeom prst="rect">
            <a:avLst/>
          </a:prstGeom>
          <a:noFill/>
          <a:ln w="9525">
            <a:noFill/>
            <a:miter lim="800000"/>
            <a:headEnd/>
            <a:tailEnd/>
          </a:ln>
        </p:spPr>
      </p:pic>
      <p:grpSp>
        <p:nvGrpSpPr>
          <p:cNvPr id="3" name="McK Slide Elements"/>
          <p:cNvGrpSpPr>
            <a:grpSpLocks/>
          </p:cNvGrpSpPr>
          <p:nvPr userDrawn="1"/>
        </p:nvGrpSpPr>
        <p:grpSpPr bwMode="auto">
          <a:xfrm>
            <a:off x="115010" y="6240904"/>
            <a:ext cx="8863767" cy="553953"/>
            <a:chOff x="72" y="3931"/>
            <a:chExt cx="5584" cy="349"/>
          </a:xfrm>
        </p:grpSpPr>
        <p:sp>
          <p:nvSpPr>
            <p:cNvPr id="2" name="McK 4. Footnote" hidden="1"/>
            <p:cNvSpPr txBox="1">
              <a:spLocks noChangeArrowheads="1"/>
            </p:cNvSpPr>
            <p:nvPr userDrawn="1">
              <p:custDataLst>
                <p:tags r:id="rId48"/>
              </p:custDataLst>
            </p:nvPr>
          </p:nvSpPr>
          <p:spPr bwMode="gray">
            <a:xfrm>
              <a:off x="76" y="3931"/>
              <a:ext cx="5580" cy="98"/>
            </a:xfrm>
            <a:prstGeom prst="rect">
              <a:avLst/>
            </a:prstGeom>
            <a:noFill/>
            <a:ln w="9525">
              <a:noFill/>
              <a:miter lim="800000"/>
              <a:headEnd/>
              <a:tailEnd/>
            </a:ln>
            <a:effectLst/>
          </p:spPr>
          <p:txBody>
            <a:bodyPr lIns="0" tIns="0" rIns="0" bIns="0" anchor="b">
              <a:spAutoFit/>
            </a:bodyPr>
            <a:lstStyle/>
            <a:p>
              <a:pPr marL="105014" indent="-105014" defTabSz="893433" fontAlgn="base">
                <a:spcBef>
                  <a:spcPct val="0"/>
                </a:spcBef>
                <a:spcAft>
                  <a:spcPct val="0"/>
                </a:spcAft>
                <a:defRPr/>
              </a:pPr>
              <a:r>
                <a:rPr lang="en-US" altLang="zh-CN" sz="1000" dirty="0">
                  <a:solidFill>
                    <a:srgbClr val="000080"/>
                  </a:solidFill>
                  <a:ea typeface="SimSun" pitchFamily="2" charset="-122"/>
                </a:rPr>
                <a:t>1 Footnote</a:t>
              </a:r>
            </a:p>
          </p:txBody>
        </p:sp>
        <p:sp>
          <p:nvSpPr>
            <p:cNvPr id="81929" name="McK 5. Source" hidden="1"/>
            <p:cNvSpPr>
              <a:spLocks noChangeArrowheads="1"/>
            </p:cNvSpPr>
            <p:nvPr userDrawn="1">
              <p:custDataLst>
                <p:tags r:id="rId49"/>
              </p:custDataLst>
            </p:nvPr>
          </p:nvSpPr>
          <p:spPr bwMode="gray">
            <a:xfrm>
              <a:off x="72" y="4184"/>
              <a:ext cx="4331" cy="96"/>
            </a:xfrm>
            <a:prstGeom prst="rect">
              <a:avLst/>
            </a:prstGeom>
            <a:noFill/>
            <a:ln w="9525">
              <a:noFill/>
              <a:miter lim="800000"/>
              <a:headEnd/>
              <a:tailEnd/>
            </a:ln>
            <a:effectLst/>
          </p:spPr>
          <p:txBody>
            <a:bodyPr lIns="0" tIns="0" rIns="0" bIns="0" anchor="ctr"/>
            <a:lstStyle/>
            <a:p>
              <a:pPr marL="494378" indent="-494378" defTabSz="893433" fontAlgn="base">
                <a:spcBef>
                  <a:spcPct val="0"/>
                </a:spcBef>
                <a:spcAft>
                  <a:spcPct val="0"/>
                </a:spcAft>
                <a:tabLst>
                  <a:tab pos="486307" algn="l"/>
                </a:tabLst>
                <a:defRPr/>
              </a:pPr>
              <a:r>
                <a:rPr lang="en-US" altLang="zh-CN" sz="1000" dirty="0">
                  <a:solidFill>
                    <a:srgbClr val="000080"/>
                  </a:solidFill>
                  <a:ea typeface="SimSun" pitchFamily="2" charset="-122"/>
                </a:rPr>
                <a:t>Source:	Source</a:t>
              </a:r>
            </a:p>
          </p:txBody>
        </p:sp>
      </p:grpSp>
      <p:sp>
        <p:nvSpPr>
          <p:cNvPr id="81930" name="McK 3. Unit of measure" hidden="1"/>
          <p:cNvSpPr txBox="1">
            <a:spLocks noChangeArrowheads="1"/>
          </p:cNvSpPr>
          <p:nvPr>
            <p:custDataLst>
              <p:tags r:id="rId22"/>
            </p:custDataLst>
          </p:nvPr>
        </p:nvSpPr>
        <p:spPr bwMode="gray">
          <a:xfrm>
            <a:off x="115034" y="634940"/>
            <a:ext cx="8619171" cy="219820"/>
          </a:xfrm>
          <a:prstGeom prst="rect">
            <a:avLst/>
          </a:prstGeom>
          <a:noFill/>
          <a:ln w="9525">
            <a:noFill/>
            <a:miter lim="800000"/>
            <a:headEnd/>
            <a:tailEnd/>
          </a:ln>
          <a:effectLst/>
        </p:spPr>
        <p:txBody>
          <a:bodyPr lIns="0" tIns="0" rIns="0" bIns="0">
            <a:spAutoFit/>
          </a:bodyPr>
          <a:lstStyle/>
          <a:p>
            <a:pPr defTabSz="893433" fontAlgn="base">
              <a:spcBef>
                <a:spcPct val="0"/>
              </a:spcBef>
              <a:spcAft>
                <a:spcPct val="0"/>
              </a:spcAft>
              <a:defRPr/>
            </a:pPr>
            <a:r>
              <a:rPr lang="en-US" altLang="zh-CN" sz="1400" dirty="0">
                <a:solidFill>
                  <a:srgbClr val="000080"/>
                </a:solidFill>
                <a:ea typeface="SimSun" pitchFamily="2" charset="-122"/>
              </a:rPr>
              <a:t>Subtitle or Unit of measure, when both Unit of measure goes into 2nd line</a:t>
            </a:r>
          </a:p>
        </p:txBody>
      </p:sp>
      <p:sp>
        <p:nvSpPr>
          <p:cNvPr id="81931" name="McK 1. On-page tracker" hidden="1"/>
          <p:cNvSpPr>
            <a:spLocks noChangeArrowheads="1"/>
          </p:cNvSpPr>
          <p:nvPr>
            <p:custDataLst>
              <p:tags r:id="rId23"/>
            </p:custDataLst>
          </p:nvPr>
        </p:nvSpPr>
        <p:spPr bwMode="gray">
          <a:xfrm>
            <a:off x="115009" y="58311"/>
            <a:ext cx="859210" cy="215444"/>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400" dirty="0">
                <a:solidFill>
                  <a:srgbClr val="808080"/>
                </a:solidFill>
              </a:rPr>
              <a:t>TRACKER</a:t>
            </a:r>
          </a:p>
        </p:txBody>
      </p:sp>
      <p:grpSp>
        <p:nvGrpSpPr>
          <p:cNvPr id="13" name="LegendBoxes" hidden="1"/>
          <p:cNvGrpSpPr>
            <a:grpSpLocks/>
          </p:cNvGrpSpPr>
          <p:nvPr>
            <p:custDataLst>
              <p:tags r:id="rId24"/>
            </p:custDataLst>
          </p:nvPr>
        </p:nvGrpSpPr>
        <p:grpSpPr bwMode="auto">
          <a:xfrm>
            <a:off x="8131626" y="333670"/>
            <a:ext cx="848930" cy="978357"/>
            <a:chOff x="3394" y="519"/>
            <a:chExt cx="535" cy="616"/>
          </a:xfrm>
        </p:grpSpPr>
        <p:sp>
          <p:nvSpPr>
            <p:cNvPr id="4" name="LegendRectangle1" hidden="1"/>
            <p:cNvSpPr>
              <a:spLocks noChangeArrowheads="1"/>
            </p:cNvSpPr>
            <p:nvPr userDrawn="1"/>
          </p:nvSpPr>
          <p:spPr bwMode="gray">
            <a:xfrm>
              <a:off x="3394" y="526"/>
              <a:ext cx="104" cy="101"/>
            </a:xfrm>
            <a:prstGeom prst="rect">
              <a:avLst/>
            </a:prstGeom>
            <a:solidFill>
              <a:schemeClr val="accent1"/>
            </a:solidFill>
            <a:ln w="9525">
              <a:solidFill>
                <a:schemeClr val="tx1"/>
              </a:solidFill>
              <a:miter lim="800000"/>
              <a:headEnd/>
              <a:tailEnd/>
            </a:ln>
            <a:effectLst/>
          </p:spPr>
          <p:txBody>
            <a:bodyPr wrap="none"/>
            <a:lstStyle/>
            <a:p>
              <a:pPr fontAlgn="base">
                <a:spcBef>
                  <a:spcPct val="0"/>
                </a:spcBef>
                <a:spcAft>
                  <a:spcPct val="0"/>
                </a:spcAft>
                <a:defRPr/>
              </a:pPr>
              <a:endParaRPr lang="en-US" sz="1100" b="1">
                <a:solidFill>
                  <a:srgbClr val="000080"/>
                </a:solidFill>
              </a:endParaRPr>
            </a:p>
          </p:txBody>
        </p:sp>
        <p:sp>
          <p:nvSpPr>
            <p:cNvPr id="5" name="LegendRectangle2" hidden="1"/>
            <p:cNvSpPr>
              <a:spLocks noChangeArrowheads="1"/>
            </p:cNvSpPr>
            <p:nvPr userDrawn="1"/>
          </p:nvSpPr>
          <p:spPr bwMode="gray">
            <a:xfrm>
              <a:off x="3394" y="693"/>
              <a:ext cx="104" cy="101"/>
            </a:xfrm>
            <a:prstGeom prst="rect">
              <a:avLst/>
            </a:prstGeom>
            <a:solidFill>
              <a:schemeClr val="accent2"/>
            </a:solidFill>
            <a:ln w="9525">
              <a:solidFill>
                <a:schemeClr val="tx1"/>
              </a:solidFill>
              <a:miter lim="800000"/>
              <a:headEnd/>
              <a:tailEnd/>
            </a:ln>
            <a:effectLst/>
          </p:spPr>
          <p:txBody>
            <a:bodyPr wrap="none"/>
            <a:lstStyle/>
            <a:p>
              <a:pPr fontAlgn="base">
                <a:spcBef>
                  <a:spcPct val="0"/>
                </a:spcBef>
                <a:spcAft>
                  <a:spcPct val="0"/>
                </a:spcAft>
                <a:defRPr/>
              </a:pPr>
              <a:endParaRPr lang="en-US" sz="1100" b="1">
                <a:solidFill>
                  <a:srgbClr val="000080"/>
                </a:solidFill>
              </a:endParaRPr>
            </a:p>
          </p:txBody>
        </p:sp>
        <p:sp>
          <p:nvSpPr>
            <p:cNvPr id="6" name="LegendRectangle3" hidden="1"/>
            <p:cNvSpPr>
              <a:spLocks noChangeArrowheads="1"/>
            </p:cNvSpPr>
            <p:nvPr userDrawn="1"/>
          </p:nvSpPr>
          <p:spPr bwMode="gray">
            <a:xfrm>
              <a:off x="3394" y="860"/>
              <a:ext cx="104" cy="101"/>
            </a:xfrm>
            <a:prstGeom prst="rect">
              <a:avLst/>
            </a:prstGeom>
            <a:solidFill>
              <a:schemeClr val="hlink"/>
            </a:solidFill>
            <a:ln w="9525">
              <a:solidFill>
                <a:schemeClr val="tx1"/>
              </a:solidFill>
              <a:miter lim="800000"/>
              <a:headEnd/>
              <a:tailEnd/>
            </a:ln>
            <a:effectLst/>
          </p:spPr>
          <p:txBody>
            <a:bodyPr wrap="none"/>
            <a:lstStyle/>
            <a:p>
              <a:pPr fontAlgn="base">
                <a:spcBef>
                  <a:spcPct val="0"/>
                </a:spcBef>
                <a:spcAft>
                  <a:spcPct val="0"/>
                </a:spcAft>
                <a:defRPr/>
              </a:pPr>
              <a:endParaRPr lang="en-US" sz="1100" b="1">
                <a:solidFill>
                  <a:srgbClr val="000080"/>
                </a:solidFill>
              </a:endParaRPr>
            </a:p>
          </p:txBody>
        </p:sp>
        <p:sp>
          <p:nvSpPr>
            <p:cNvPr id="81936" name="LegendRectangle4" hidden="1"/>
            <p:cNvSpPr>
              <a:spLocks noChangeArrowheads="1"/>
            </p:cNvSpPr>
            <p:nvPr userDrawn="1"/>
          </p:nvSpPr>
          <p:spPr bwMode="gray">
            <a:xfrm>
              <a:off x="3394" y="1027"/>
              <a:ext cx="104" cy="101"/>
            </a:xfrm>
            <a:prstGeom prst="rect">
              <a:avLst/>
            </a:prstGeom>
            <a:solidFill>
              <a:schemeClr val="folHlink"/>
            </a:solidFill>
            <a:ln w="9525">
              <a:solidFill>
                <a:schemeClr val="tx1"/>
              </a:solidFill>
              <a:miter lim="800000"/>
              <a:headEnd/>
              <a:tailEnd/>
            </a:ln>
            <a:effectLst/>
          </p:spPr>
          <p:txBody>
            <a:bodyPr wrap="none"/>
            <a:lstStyle/>
            <a:p>
              <a:pPr fontAlgn="base">
                <a:spcBef>
                  <a:spcPct val="0"/>
                </a:spcBef>
                <a:spcAft>
                  <a:spcPct val="0"/>
                </a:spcAft>
                <a:defRPr/>
              </a:pPr>
              <a:endParaRPr lang="en-US" sz="1100" b="1">
                <a:solidFill>
                  <a:srgbClr val="000080"/>
                </a:solidFill>
              </a:endParaRPr>
            </a:p>
          </p:txBody>
        </p:sp>
        <p:sp>
          <p:nvSpPr>
            <p:cNvPr id="81937" name="Legend1" hidden="1"/>
            <p:cNvSpPr>
              <a:spLocks noChangeArrowheads="1"/>
            </p:cNvSpPr>
            <p:nvPr userDrawn="1"/>
          </p:nvSpPr>
          <p:spPr bwMode="gray">
            <a:xfrm>
              <a:off x="3554" y="519"/>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Legend1</a:t>
              </a:r>
            </a:p>
          </p:txBody>
        </p:sp>
        <p:sp>
          <p:nvSpPr>
            <p:cNvPr id="81938" name="Legend2" hidden="1"/>
            <p:cNvSpPr>
              <a:spLocks noChangeArrowheads="1"/>
            </p:cNvSpPr>
            <p:nvPr userDrawn="1"/>
          </p:nvSpPr>
          <p:spPr bwMode="gray">
            <a:xfrm>
              <a:off x="3554" y="684"/>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Legend2</a:t>
              </a:r>
            </a:p>
          </p:txBody>
        </p:sp>
        <p:sp>
          <p:nvSpPr>
            <p:cNvPr id="81939" name="Legend3" hidden="1"/>
            <p:cNvSpPr>
              <a:spLocks noChangeArrowheads="1"/>
            </p:cNvSpPr>
            <p:nvPr userDrawn="1"/>
          </p:nvSpPr>
          <p:spPr bwMode="gray">
            <a:xfrm>
              <a:off x="3554" y="849"/>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Legend3</a:t>
              </a:r>
            </a:p>
          </p:txBody>
        </p:sp>
        <p:sp>
          <p:nvSpPr>
            <p:cNvPr id="7" name="Legend4" hidden="1"/>
            <p:cNvSpPr>
              <a:spLocks noChangeArrowheads="1"/>
            </p:cNvSpPr>
            <p:nvPr userDrawn="1"/>
          </p:nvSpPr>
          <p:spPr bwMode="gray">
            <a:xfrm>
              <a:off x="3554" y="1019"/>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Legend4</a:t>
              </a:r>
            </a:p>
          </p:txBody>
        </p:sp>
      </p:grpSp>
      <p:grpSp>
        <p:nvGrpSpPr>
          <p:cNvPr id="14" name="LegendLines" hidden="1"/>
          <p:cNvGrpSpPr>
            <a:grpSpLocks/>
          </p:cNvGrpSpPr>
          <p:nvPr>
            <p:custDataLst>
              <p:tags r:id="rId25"/>
            </p:custDataLst>
          </p:nvPr>
        </p:nvGrpSpPr>
        <p:grpSpPr bwMode="auto">
          <a:xfrm>
            <a:off x="7814112" y="333671"/>
            <a:ext cx="1166417" cy="707861"/>
            <a:chOff x="2411" y="2750"/>
            <a:chExt cx="735" cy="446"/>
          </a:xfrm>
        </p:grpSpPr>
        <p:sp>
          <p:nvSpPr>
            <p:cNvPr id="8" name="LineLegend1" hidden="1"/>
            <p:cNvSpPr>
              <a:spLocks noChangeShapeType="1"/>
            </p:cNvSpPr>
            <p:nvPr/>
          </p:nvSpPr>
          <p:spPr bwMode="gray">
            <a:xfrm>
              <a:off x="2411" y="2807"/>
              <a:ext cx="288" cy="0"/>
            </a:xfrm>
            <a:prstGeom prst="line">
              <a:avLst/>
            </a:prstGeom>
            <a:noFill/>
            <a:ln w="28575">
              <a:solidFill>
                <a:schemeClr val="tx1"/>
              </a:solidFill>
              <a:round/>
              <a:headEnd/>
              <a:tailEnd/>
            </a:ln>
            <a:effectLst/>
          </p:spPr>
          <p:txBody>
            <a:bodyPr/>
            <a:lstStyle/>
            <a:p>
              <a:pPr fontAlgn="base">
                <a:spcBef>
                  <a:spcPct val="0"/>
                </a:spcBef>
                <a:spcAft>
                  <a:spcPct val="0"/>
                </a:spcAft>
                <a:defRPr/>
              </a:pPr>
              <a:endParaRPr lang="en-US" sz="1100" b="1">
                <a:solidFill>
                  <a:srgbClr val="000080"/>
                </a:solidFill>
              </a:endParaRPr>
            </a:p>
          </p:txBody>
        </p:sp>
        <p:sp>
          <p:nvSpPr>
            <p:cNvPr id="9" name="LineLegend2" hidden="1"/>
            <p:cNvSpPr>
              <a:spLocks noChangeShapeType="1"/>
            </p:cNvSpPr>
            <p:nvPr/>
          </p:nvSpPr>
          <p:spPr bwMode="gray">
            <a:xfrm>
              <a:off x="2411" y="2972"/>
              <a:ext cx="288" cy="0"/>
            </a:xfrm>
            <a:prstGeom prst="line">
              <a:avLst/>
            </a:prstGeom>
            <a:noFill/>
            <a:ln w="28575">
              <a:solidFill>
                <a:schemeClr val="tx1"/>
              </a:solidFill>
              <a:prstDash val="dash"/>
              <a:round/>
              <a:headEnd/>
              <a:tailEnd/>
            </a:ln>
            <a:effectLst/>
          </p:spPr>
          <p:txBody>
            <a:bodyPr/>
            <a:lstStyle/>
            <a:p>
              <a:pPr fontAlgn="base">
                <a:spcBef>
                  <a:spcPct val="0"/>
                </a:spcBef>
                <a:spcAft>
                  <a:spcPct val="0"/>
                </a:spcAft>
                <a:defRPr/>
              </a:pPr>
              <a:endParaRPr lang="en-US" sz="1100" b="1">
                <a:solidFill>
                  <a:srgbClr val="000080"/>
                </a:solidFill>
              </a:endParaRPr>
            </a:p>
          </p:txBody>
        </p:sp>
        <p:sp>
          <p:nvSpPr>
            <p:cNvPr id="81944" name="LineLegend3" hidden="1"/>
            <p:cNvSpPr>
              <a:spLocks noChangeShapeType="1"/>
            </p:cNvSpPr>
            <p:nvPr/>
          </p:nvSpPr>
          <p:spPr bwMode="gray">
            <a:xfrm>
              <a:off x="2411" y="3137"/>
              <a:ext cx="288" cy="0"/>
            </a:xfrm>
            <a:prstGeom prst="line">
              <a:avLst/>
            </a:prstGeom>
            <a:noFill/>
            <a:ln w="28575">
              <a:solidFill>
                <a:schemeClr val="tx1"/>
              </a:solidFill>
              <a:prstDash val="sysDot"/>
              <a:round/>
              <a:headEnd/>
              <a:tailEnd/>
            </a:ln>
            <a:effectLst/>
          </p:spPr>
          <p:txBody>
            <a:bodyPr/>
            <a:lstStyle/>
            <a:p>
              <a:pPr fontAlgn="base">
                <a:spcBef>
                  <a:spcPct val="0"/>
                </a:spcBef>
                <a:spcAft>
                  <a:spcPct val="0"/>
                </a:spcAft>
                <a:defRPr/>
              </a:pPr>
              <a:endParaRPr lang="en-US" sz="1100" b="1">
                <a:solidFill>
                  <a:srgbClr val="000080"/>
                </a:solidFill>
              </a:endParaRPr>
            </a:p>
          </p:txBody>
        </p:sp>
        <p:sp>
          <p:nvSpPr>
            <p:cNvPr id="10" name="Legend1" hidden="1"/>
            <p:cNvSpPr>
              <a:spLocks noChangeArrowheads="1"/>
            </p:cNvSpPr>
            <p:nvPr userDrawn="1"/>
          </p:nvSpPr>
          <p:spPr bwMode="gray">
            <a:xfrm>
              <a:off x="2771" y="2750"/>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Legend1</a:t>
              </a:r>
            </a:p>
          </p:txBody>
        </p:sp>
        <p:sp>
          <p:nvSpPr>
            <p:cNvPr id="11" name="Legend2" hidden="1"/>
            <p:cNvSpPr>
              <a:spLocks noChangeArrowheads="1"/>
            </p:cNvSpPr>
            <p:nvPr userDrawn="1"/>
          </p:nvSpPr>
          <p:spPr bwMode="gray">
            <a:xfrm>
              <a:off x="2771" y="2915"/>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Legend2</a:t>
              </a:r>
            </a:p>
          </p:txBody>
        </p:sp>
        <p:sp>
          <p:nvSpPr>
            <p:cNvPr id="12" name="Legend3" hidden="1"/>
            <p:cNvSpPr>
              <a:spLocks noChangeArrowheads="1"/>
            </p:cNvSpPr>
            <p:nvPr userDrawn="1"/>
          </p:nvSpPr>
          <p:spPr bwMode="gray">
            <a:xfrm>
              <a:off x="2771" y="3080"/>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Legend3</a:t>
              </a:r>
            </a:p>
          </p:txBody>
        </p:sp>
      </p:grpSp>
      <p:grpSp>
        <p:nvGrpSpPr>
          <p:cNvPr id="15" name="LegendMoons" hidden="1"/>
          <p:cNvGrpSpPr>
            <a:grpSpLocks/>
          </p:cNvGrpSpPr>
          <p:nvPr>
            <p:custDataLst>
              <p:tags r:id="rId26"/>
            </p:custDataLst>
          </p:nvPr>
        </p:nvGrpSpPr>
        <p:grpSpPr bwMode="auto">
          <a:xfrm>
            <a:off x="8115404" y="333692"/>
            <a:ext cx="865124" cy="1234281"/>
            <a:chOff x="4965" y="484"/>
            <a:chExt cx="545" cy="778"/>
          </a:xfrm>
        </p:grpSpPr>
        <p:grpSp>
          <p:nvGrpSpPr>
            <p:cNvPr id="16" name="MoonLegend1" hidden="1"/>
            <p:cNvGrpSpPr>
              <a:grpSpLocks noChangeAspect="1"/>
            </p:cNvGrpSpPr>
            <p:nvPr userDrawn="1">
              <p:custDataLst>
                <p:tags r:id="rId33"/>
              </p:custDataLst>
            </p:nvPr>
          </p:nvGrpSpPr>
          <p:grpSpPr bwMode="auto">
            <a:xfrm>
              <a:off x="4965" y="486"/>
              <a:ext cx="112" cy="112"/>
              <a:chOff x="4533" y="183"/>
              <a:chExt cx="144" cy="144"/>
            </a:xfrm>
          </p:grpSpPr>
          <p:sp>
            <p:nvSpPr>
              <p:cNvPr id="81950" name="Oval 30" hidden="1"/>
              <p:cNvSpPr>
                <a:spLocks noChangeAspect="1" noChangeArrowheads="1"/>
              </p:cNvSpPr>
              <p:nvPr>
                <p:custDataLst>
                  <p:tags r:id="rId46"/>
                </p:custDataLst>
              </p:nvPr>
            </p:nvSpPr>
            <p:spPr bwMode="gray">
              <a:xfrm>
                <a:off x="4533" y="183"/>
                <a:ext cx="144" cy="144"/>
              </a:xfrm>
              <a:prstGeom prst="ellipse">
                <a:avLst/>
              </a:prstGeom>
              <a:solidFill>
                <a:schemeClr val="accent1"/>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sp>
            <p:nvSpPr>
              <p:cNvPr id="81951" name="Arc 31" hidden="1"/>
              <p:cNvSpPr>
                <a:spLocks noChangeAspect="1"/>
              </p:cNvSpPr>
              <p:nvPr>
                <p:custDataLst>
                  <p:tags r:id="rId47"/>
                </p:custDataLst>
              </p:nvPr>
            </p:nvSpPr>
            <p:spPr bwMode="gray">
              <a:xfrm>
                <a:off x="4533" y="183"/>
                <a:ext cx="144" cy="144"/>
              </a:xfrm>
              <a:custGeom>
                <a:avLst/>
                <a:gdLst>
                  <a:gd name="G0" fmla="+- 21600 0 0"/>
                  <a:gd name="G1" fmla="+- 21600 0 0"/>
                  <a:gd name="G2" fmla="+- 21600 0 0"/>
                  <a:gd name="T0" fmla="*/ 21600 w 43200"/>
                  <a:gd name="T1" fmla="*/ 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path>
                  <a:path w="43200" h="43200" stroke="0" extrusionOk="0">
                    <a:moveTo>
                      <a:pt x="21599" y="0"/>
                    </a:moveTo>
                    <a:lnTo>
                      <a:pt x="21600" y="21600"/>
                    </a:lnTo>
                    <a:close/>
                  </a:path>
                </a:pathLst>
              </a:custGeom>
              <a:solidFill>
                <a:schemeClr val="folHlink"/>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grpSp>
        <p:grpSp>
          <p:nvGrpSpPr>
            <p:cNvPr id="17" name="MoonLegend2" hidden="1"/>
            <p:cNvGrpSpPr>
              <a:grpSpLocks noChangeAspect="1"/>
            </p:cNvGrpSpPr>
            <p:nvPr userDrawn="1">
              <p:custDataLst>
                <p:tags r:id="rId34"/>
              </p:custDataLst>
            </p:nvPr>
          </p:nvGrpSpPr>
          <p:grpSpPr bwMode="auto">
            <a:xfrm>
              <a:off x="4965" y="650"/>
              <a:ext cx="112" cy="112"/>
              <a:chOff x="1694" y="2044"/>
              <a:chExt cx="160" cy="160"/>
            </a:xfrm>
          </p:grpSpPr>
          <p:sp>
            <p:nvSpPr>
              <p:cNvPr id="81953" name="Oval 33" hidden="1"/>
              <p:cNvSpPr>
                <a:spLocks noChangeAspect="1" noChangeArrowheads="1"/>
              </p:cNvSpPr>
              <p:nvPr>
                <p:custDataLst>
                  <p:tags r:id="rId44"/>
                </p:custDataLst>
              </p:nvPr>
            </p:nvSpPr>
            <p:spPr bwMode="gray">
              <a:xfrm>
                <a:off x="1694" y="2046"/>
                <a:ext cx="160" cy="158"/>
              </a:xfrm>
              <a:prstGeom prst="ellipse">
                <a:avLst/>
              </a:prstGeom>
              <a:solidFill>
                <a:schemeClr val="accent1"/>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sp>
            <p:nvSpPr>
              <p:cNvPr id="81954" name="Arc 34" hidden="1"/>
              <p:cNvSpPr>
                <a:spLocks noChangeAspect="1"/>
              </p:cNvSpPr>
              <p:nvPr>
                <p:custDataLst>
                  <p:tags r:id="rId45"/>
                </p:custDataLst>
              </p:nvPr>
            </p:nvSpPr>
            <p:spPr bwMode="gray">
              <a:xfrm>
                <a:off x="1774" y="2046"/>
                <a:ext cx="80" cy="7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grpSp>
        <p:grpSp>
          <p:nvGrpSpPr>
            <p:cNvPr id="18" name="MoonLegend3" hidden="1"/>
            <p:cNvGrpSpPr>
              <a:grpSpLocks noChangeAspect="1"/>
            </p:cNvGrpSpPr>
            <p:nvPr userDrawn="1">
              <p:custDataLst>
                <p:tags r:id="rId35"/>
              </p:custDataLst>
            </p:nvPr>
          </p:nvGrpSpPr>
          <p:grpSpPr bwMode="auto">
            <a:xfrm>
              <a:off x="4965" y="815"/>
              <a:ext cx="112" cy="112"/>
              <a:chOff x="4495" y="897"/>
              <a:chExt cx="160" cy="160"/>
            </a:xfrm>
          </p:grpSpPr>
          <p:sp>
            <p:nvSpPr>
              <p:cNvPr id="81956" name="Oval 36" hidden="1"/>
              <p:cNvSpPr>
                <a:spLocks noChangeAspect="1" noChangeArrowheads="1"/>
              </p:cNvSpPr>
              <p:nvPr>
                <p:custDataLst>
                  <p:tags r:id="rId42"/>
                </p:custDataLst>
              </p:nvPr>
            </p:nvSpPr>
            <p:spPr bwMode="gray">
              <a:xfrm>
                <a:off x="4495" y="897"/>
                <a:ext cx="160" cy="160"/>
              </a:xfrm>
              <a:prstGeom prst="ellipse">
                <a:avLst/>
              </a:prstGeom>
              <a:solidFill>
                <a:schemeClr val="accent1"/>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sp>
            <p:nvSpPr>
              <p:cNvPr id="81957" name="Arc 37" hidden="1"/>
              <p:cNvSpPr>
                <a:spLocks noChangeAspect="1"/>
              </p:cNvSpPr>
              <p:nvPr>
                <p:custDataLst>
                  <p:tags r:id="rId43"/>
                </p:custDataLst>
              </p:nvPr>
            </p:nvSpPr>
            <p:spPr bwMode="gray">
              <a:xfrm>
                <a:off x="4575" y="897"/>
                <a:ext cx="80" cy="160"/>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folHlink"/>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grpSp>
        <p:grpSp>
          <p:nvGrpSpPr>
            <p:cNvPr id="19" name="MoonLegend4" hidden="1"/>
            <p:cNvGrpSpPr>
              <a:grpSpLocks noChangeAspect="1"/>
            </p:cNvGrpSpPr>
            <p:nvPr userDrawn="1">
              <p:custDataLst>
                <p:tags r:id="rId36"/>
              </p:custDataLst>
            </p:nvPr>
          </p:nvGrpSpPr>
          <p:grpSpPr bwMode="auto">
            <a:xfrm>
              <a:off x="4965" y="982"/>
              <a:ext cx="112" cy="112"/>
              <a:chOff x="4495" y="1198"/>
              <a:chExt cx="160" cy="160"/>
            </a:xfrm>
          </p:grpSpPr>
          <p:sp>
            <p:nvSpPr>
              <p:cNvPr id="81959" name="Oval 39" hidden="1"/>
              <p:cNvSpPr>
                <a:spLocks noChangeAspect="1" noChangeArrowheads="1"/>
              </p:cNvSpPr>
              <p:nvPr>
                <p:custDataLst>
                  <p:tags r:id="rId40"/>
                </p:custDataLst>
              </p:nvPr>
            </p:nvSpPr>
            <p:spPr bwMode="gray">
              <a:xfrm>
                <a:off x="4495" y="1198"/>
                <a:ext cx="160" cy="158"/>
              </a:xfrm>
              <a:prstGeom prst="ellipse">
                <a:avLst/>
              </a:prstGeom>
              <a:solidFill>
                <a:schemeClr val="accent1"/>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sp>
            <p:nvSpPr>
              <p:cNvPr id="81960" name="Arc 40" hidden="1"/>
              <p:cNvSpPr>
                <a:spLocks noChangeAspect="1"/>
              </p:cNvSpPr>
              <p:nvPr>
                <p:custDataLst>
                  <p:tags r:id="rId41"/>
                </p:custDataLst>
              </p:nvPr>
            </p:nvSpPr>
            <p:spPr bwMode="gray">
              <a:xfrm>
                <a:off x="4495" y="1198"/>
                <a:ext cx="160" cy="158"/>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folHlink"/>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grpSp>
        <p:grpSp>
          <p:nvGrpSpPr>
            <p:cNvPr id="20" name="MoonLegend5" hidden="1"/>
            <p:cNvGrpSpPr>
              <a:grpSpLocks noChangeAspect="1"/>
            </p:cNvGrpSpPr>
            <p:nvPr userDrawn="1">
              <p:custDataLst>
                <p:tags r:id="rId37"/>
              </p:custDataLst>
            </p:nvPr>
          </p:nvGrpSpPr>
          <p:grpSpPr bwMode="auto">
            <a:xfrm>
              <a:off x="4965" y="1147"/>
              <a:ext cx="112" cy="112"/>
              <a:chOff x="4495" y="1440"/>
              <a:chExt cx="160" cy="160"/>
            </a:xfrm>
          </p:grpSpPr>
          <p:sp>
            <p:nvSpPr>
              <p:cNvPr id="81962" name="Oval 42" hidden="1"/>
              <p:cNvSpPr>
                <a:spLocks noChangeAspect="1" noChangeArrowheads="1"/>
              </p:cNvSpPr>
              <p:nvPr>
                <p:custDataLst>
                  <p:tags r:id="rId38"/>
                </p:custDataLst>
              </p:nvPr>
            </p:nvSpPr>
            <p:spPr bwMode="gray">
              <a:xfrm>
                <a:off x="4495" y="1438"/>
                <a:ext cx="160" cy="160"/>
              </a:xfrm>
              <a:prstGeom prst="ellipse">
                <a:avLst/>
              </a:prstGeom>
              <a:solidFill>
                <a:schemeClr val="accent1"/>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sp>
            <p:nvSpPr>
              <p:cNvPr id="81963" name="Oval 43" hidden="1"/>
              <p:cNvSpPr>
                <a:spLocks noChangeAspect="1" noChangeArrowheads="1"/>
              </p:cNvSpPr>
              <p:nvPr>
                <p:custDataLst>
                  <p:tags r:id="rId39"/>
                </p:custDataLst>
              </p:nvPr>
            </p:nvSpPr>
            <p:spPr bwMode="gray">
              <a:xfrm>
                <a:off x="4495" y="1438"/>
                <a:ext cx="160" cy="160"/>
              </a:xfrm>
              <a:prstGeom prst="ellipse">
                <a:avLst/>
              </a:prstGeom>
              <a:solidFill>
                <a:schemeClr val="folHlink"/>
              </a:solidFill>
              <a:ln w="9525">
                <a:solidFill>
                  <a:schemeClr val="tx1"/>
                </a:solidFill>
                <a:round/>
                <a:headEnd/>
                <a:tailEnd/>
              </a:ln>
              <a:effectLst/>
            </p:spPr>
            <p:txBody>
              <a:bodyPr wrap="none"/>
              <a:lstStyle/>
              <a:p>
                <a:pPr fontAlgn="base">
                  <a:spcBef>
                    <a:spcPct val="0"/>
                  </a:spcBef>
                  <a:spcAft>
                    <a:spcPct val="0"/>
                  </a:spcAft>
                  <a:defRPr/>
                </a:pPr>
                <a:endParaRPr lang="en-US" sz="1100" b="1">
                  <a:solidFill>
                    <a:srgbClr val="000080"/>
                  </a:solidFill>
                </a:endParaRPr>
              </a:p>
            </p:txBody>
          </p:sp>
        </p:grpSp>
        <p:sp>
          <p:nvSpPr>
            <p:cNvPr id="81964" name="Legend1" hidden="1"/>
            <p:cNvSpPr>
              <a:spLocks noChangeArrowheads="1"/>
            </p:cNvSpPr>
            <p:nvPr userDrawn="1"/>
          </p:nvSpPr>
          <p:spPr bwMode="gray">
            <a:xfrm>
              <a:off x="5135" y="484"/>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Legend1</a:t>
              </a:r>
            </a:p>
          </p:txBody>
        </p:sp>
        <p:sp>
          <p:nvSpPr>
            <p:cNvPr id="81965" name="Legend2" hidden="1"/>
            <p:cNvSpPr>
              <a:spLocks noChangeArrowheads="1"/>
            </p:cNvSpPr>
            <p:nvPr userDrawn="1"/>
          </p:nvSpPr>
          <p:spPr bwMode="gray">
            <a:xfrm>
              <a:off x="5135" y="649"/>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Legend2</a:t>
              </a:r>
            </a:p>
          </p:txBody>
        </p:sp>
        <p:sp>
          <p:nvSpPr>
            <p:cNvPr id="81966" name="Legend3" hidden="1"/>
            <p:cNvSpPr>
              <a:spLocks noChangeArrowheads="1"/>
            </p:cNvSpPr>
            <p:nvPr userDrawn="1"/>
          </p:nvSpPr>
          <p:spPr bwMode="gray">
            <a:xfrm>
              <a:off x="5135" y="814"/>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Legend3</a:t>
              </a:r>
            </a:p>
          </p:txBody>
        </p:sp>
        <p:sp>
          <p:nvSpPr>
            <p:cNvPr id="81967" name="Legend4" hidden="1"/>
            <p:cNvSpPr>
              <a:spLocks noChangeArrowheads="1"/>
            </p:cNvSpPr>
            <p:nvPr userDrawn="1"/>
          </p:nvSpPr>
          <p:spPr bwMode="gray">
            <a:xfrm>
              <a:off x="5135" y="981"/>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Legend4</a:t>
              </a:r>
            </a:p>
          </p:txBody>
        </p:sp>
        <p:sp>
          <p:nvSpPr>
            <p:cNvPr id="81968" name="Legend5" hidden="1"/>
            <p:cNvSpPr>
              <a:spLocks noChangeArrowheads="1"/>
            </p:cNvSpPr>
            <p:nvPr userDrawn="1"/>
          </p:nvSpPr>
          <p:spPr bwMode="gray">
            <a:xfrm>
              <a:off x="5135" y="1146"/>
              <a:ext cx="375" cy="116"/>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1200" dirty="0">
                  <a:solidFill>
                    <a:srgbClr val="000080"/>
                  </a:solidFill>
                </a:rPr>
                <a:t>Legend5</a:t>
              </a:r>
            </a:p>
          </p:txBody>
        </p:sp>
      </p:grpSp>
      <p:grpSp>
        <p:nvGrpSpPr>
          <p:cNvPr id="21" name="ACET" hidden="1"/>
          <p:cNvGrpSpPr>
            <a:grpSpLocks/>
          </p:cNvGrpSpPr>
          <p:nvPr>
            <p:custDataLst>
              <p:tags r:id="rId27"/>
            </p:custDataLst>
          </p:nvPr>
        </p:nvGrpSpPr>
        <p:grpSpPr bwMode="auto">
          <a:xfrm>
            <a:off x="2347175" y="1720195"/>
            <a:ext cx="4265039" cy="516699"/>
            <a:chOff x="915" y="705"/>
            <a:chExt cx="2686" cy="325"/>
          </a:xfrm>
        </p:grpSpPr>
        <p:cxnSp>
          <p:nvCxnSpPr>
            <p:cNvPr id="81943" name="AutoShape 50" hidden="1"/>
            <p:cNvCxnSpPr>
              <a:cxnSpLocks noChangeShapeType="1"/>
              <a:stCxn id="81971" idx="4"/>
              <a:endCxn id="81971" idx="6"/>
            </p:cNvCxnSpPr>
            <p:nvPr/>
          </p:nvCxnSpPr>
          <p:spPr bwMode="gray">
            <a:xfrm>
              <a:off x="915" y="1030"/>
              <a:ext cx="2686" cy="0"/>
            </a:xfrm>
            <a:prstGeom prst="straightConnector1">
              <a:avLst/>
            </a:prstGeom>
            <a:noFill/>
            <a:ln w="9525">
              <a:solidFill>
                <a:schemeClr val="tx1"/>
              </a:solidFill>
              <a:round/>
              <a:headEnd/>
              <a:tailEnd/>
            </a:ln>
          </p:spPr>
        </p:cxnSp>
        <p:sp>
          <p:nvSpPr>
            <p:cNvPr id="81971" name="AutoShape 51" hidden="1"/>
            <p:cNvSpPr>
              <a:spLocks noChangeArrowheads="1"/>
            </p:cNvSpPr>
            <p:nvPr/>
          </p:nvSpPr>
          <p:spPr bwMode="gray">
            <a:xfrm>
              <a:off x="915" y="705"/>
              <a:ext cx="2686" cy="325"/>
            </a:xfrm>
            <a:prstGeom prst="leftRightArrow">
              <a:avLst>
                <a:gd name="adj1" fmla="val 100000"/>
                <a:gd name="adj2" fmla="val 0"/>
              </a:avLst>
            </a:prstGeom>
            <a:noFill/>
            <a:ln w="9525">
              <a:noFill/>
              <a:miter lim="800000"/>
              <a:headEnd/>
              <a:tailEnd/>
            </a:ln>
            <a:effectLst/>
          </p:spPr>
          <p:txBody>
            <a:bodyPr lIns="0" tIns="0" rIns="0" bIns="17882" anchor="b">
              <a:spAutoFit/>
            </a:bodyPr>
            <a:lstStyle/>
            <a:p>
              <a:pPr defTabSz="911202" fontAlgn="base">
                <a:spcBef>
                  <a:spcPct val="0"/>
                </a:spcBef>
                <a:spcAft>
                  <a:spcPct val="0"/>
                </a:spcAft>
                <a:defRPr/>
              </a:pPr>
              <a:r>
                <a:rPr lang="en-GB" sz="1600" b="1" dirty="0">
                  <a:solidFill>
                    <a:srgbClr val="000080"/>
                  </a:solidFill>
                </a:rPr>
                <a:t>Title</a:t>
              </a:r>
            </a:p>
            <a:p>
              <a:pPr defTabSz="911202" fontAlgn="base">
                <a:spcBef>
                  <a:spcPct val="0"/>
                </a:spcBef>
                <a:spcAft>
                  <a:spcPct val="0"/>
                </a:spcAft>
                <a:defRPr/>
              </a:pPr>
              <a:r>
                <a:rPr lang="en-GB" sz="1600" dirty="0">
                  <a:solidFill>
                    <a:srgbClr val="000080"/>
                  </a:solidFill>
                </a:rPr>
                <a:t>Unit of measure</a:t>
              </a:r>
            </a:p>
          </p:txBody>
        </p:sp>
      </p:grpSp>
      <p:grpSp>
        <p:nvGrpSpPr>
          <p:cNvPr id="22" name="Sticker" hidden="1"/>
          <p:cNvGrpSpPr>
            <a:grpSpLocks/>
          </p:cNvGrpSpPr>
          <p:nvPr>
            <p:custDataLst>
              <p:tags r:id="rId28"/>
            </p:custDataLst>
          </p:nvPr>
        </p:nvGrpSpPr>
        <p:grpSpPr bwMode="auto">
          <a:xfrm>
            <a:off x="7880532" y="333668"/>
            <a:ext cx="1092256" cy="212223"/>
            <a:chOff x="4817" y="376"/>
            <a:chExt cx="688" cy="134"/>
          </a:xfrm>
        </p:grpSpPr>
        <p:cxnSp>
          <p:nvCxnSpPr>
            <p:cNvPr id="81940" name="AutoShape 53" hidden="1"/>
            <p:cNvCxnSpPr>
              <a:cxnSpLocks noChangeShapeType="1"/>
              <a:stCxn id="81974" idx="4"/>
              <a:endCxn id="81974" idx="6"/>
            </p:cNvCxnSpPr>
            <p:nvPr userDrawn="1"/>
          </p:nvCxnSpPr>
          <p:spPr bwMode="gray">
            <a:xfrm>
              <a:off x="4817" y="510"/>
              <a:ext cx="688" cy="0"/>
            </a:xfrm>
            <a:prstGeom prst="straightConnector1">
              <a:avLst/>
            </a:prstGeom>
            <a:noFill/>
            <a:ln w="25400">
              <a:solidFill>
                <a:srgbClr val="808080"/>
              </a:solidFill>
              <a:round/>
              <a:headEnd/>
              <a:tailEnd/>
            </a:ln>
          </p:spPr>
        </p:cxnSp>
        <p:sp>
          <p:nvSpPr>
            <p:cNvPr id="81974" name="AutoShape 54" hidden="1"/>
            <p:cNvSpPr>
              <a:spLocks noChangeArrowheads="1"/>
            </p:cNvSpPr>
            <p:nvPr userDrawn="1"/>
          </p:nvSpPr>
          <p:spPr bwMode="gray">
            <a:xfrm>
              <a:off x="4817" y="376"/>
              <a:ext cx="688" cy="134"/>
            </a:xfrm>
            <a:prstGeom prst="leftRightArrow">
              <a:avLst>
                <a:gd name="adj1" fmla="val 100000"/>
                <a:gd name="adj2" fmla="val 0"/>
              </a:avLst>
            </a:prstGeom>
            <a:noFill/>
            <a:ln w="9525" algn="ctr">
              <a:noFill/>
              <a:miter lim="800000"/>
              <a:headEnd/>
              <a:tailEnd/>
            </a:ln>
            <a:effectLst/>
          </p:spPr>
          <p:txBody>
            <a:bodyPr wrap="none" lIns="26823" tIns="0" rIns="0" bIns="26823">
              <a:spAutoFit/>
            </a:bodyPr>
            <a:lstStyle/>
            <a:p>
              <a:pPr defTabSz="893433" fontAlgn="base">
                <a:spcBef>
                  <a:spcPct val="0"/>
                </a:spcBef>
                <a:spcAft>
                  <a:spcPct val="0"/>
                </a:spcAft>
                <a:buClr>
                  <a:srgbClr val="000080"/>
                </a:buClr>
                <a:defRPr/>
              </a:pPr>
              <a:r>
                <a:rPr lang="en-GB" sz="1200" dirty="0">
                  <a:solidFill>
                    <a:srgbClr val="808080"/>
                  </a:solidFill>
                </a:rPr>
                <a:t>ILLUSTRATIVE</a:t>
              </a:r>
            </a:p>
          </p:txBody>
        </p:sp>
        <p:cxnSp>
          <p:nvCxnSpPr>
            <p:cNvPr id="81942" name="AutoShape 55" hidden="1"/>
            <p:cNvCxnSpPr>
              <a:cxnSpLocks noChangeShapeType="1"/>
              <a:stCxn id="81974" idx="2"/>
              <a:endCxn id="81974" idx="4"/>
            </p:cNvCxnSpPr>
            <p:nvPr userDrawn="1"/>
          </p:nvCxnSpPr>
          <p:spPr bwMode="gray">
            <a:xfrm>
              <a:off x="4817" y="376"/>
              <a:ext cx="0" cy="134"/>
            </a:xfrm>
            <a:prstGeom prst="straightConnector1">
              <a:avLst/>
            </a:prstGeom>
            <a:noFill/>
            <a:ln w="9525">
              <a:solidFill>
                <a:srgbClr val="808080"/>
              </a:solidFill>
              <a:round/>
              <a:headEnd/>
              <a:tailEnd/>
            </a:ln>
          </p:spPr>
        </p:cxnSp>
      </p:grpSp>
      <p:sp>
        <p:nvSpPr>
          <p:cNvPr id="81976" name="Working Draft" hidden="1"/>
          <p:cNvSpPr txBox="1">
            <a:spLocks noChangeArrowheads="1"/>
          </p:cNvSpPr>
          <p:nvPr>
            <p:custDataLst>
              <p:tags r:id="rId29"/>
            </p:custDataLst>
          </p:nvPr>
        </p:nvSpPr>
        <p:spPr bwMode="gray">
          <a:xfrm rot="5400000">
            <a:off x="8060357" y="2804587"/>
            <a:ext cx="2005357" cy="92333"/>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GB" sz="600" dirty="0">
                <a:solidFill>
                  <a:srgbClr val="000080"/>
                </a:solidFill>
              </a:rPr>
              <a:t>Last Modified 2012-06-28 18:51 W. Europe Standard Time</a:t>
            </a:r>
            <a:endParaRPr lang="en-GB" sz="1600" dirty="0">
              <a:solidFill>
                <a:srgbClr val="000080"/>
              </a:solidFill>
            </a:endParaRPr>
          </a:p>
        </p:txBody>
      </p:sp>
      <p:sp>
        <p:nvSpPr>
          <p:cNvPr id="81977" name="Printed" hidden="1"/>
          <p:cNvSpPr txBox="1">
            <a:spLocks noChangeArrowheads="1"/>
          </p:cNvSpPr>
          <p:nvPr>
            <p:custDataLst>
              <p:tags r:id="rId30"/>
            </p:custDataLst>
          </p:nvPr>
        </p:nvSpPr>
        <p:spPr bwMode="gray">
          <a:xfrm rot="5400000">
            <a:off x="8245480" y="4279365"/>
            <a:ext cx="1635063" cy="92333"/>
          </a:xfrm>
          <a:prstGeom prst="rect">
            <a:avLst/>
          </a:prstGeom>
          <a:noFill/>
          <a:ln w="9525">
            <a:noFill/>
            <a:miter lim="800000"/>
            <a:headEnd/>
            <a:tailEnd/>
          </a:ln>
          <a:effectLst/>
        </p:spPr>
        <p:txBody>
          <a:bodyPr wrap="none" lIns="0" tIns="0" rIns="0" bIns="0">
            <a:spAutoFit/>
          </a:bodyPr>
          <a:lstStyle/>
          <a:p>
            <a:pPr defTabSz="911202" fontAlgn="base">
              <a:spcBef>
                <a:spcPct val="0"/>
              </a:spcBef>
              <a:spcAft>
                <a:spcPct val="0"/>
              </a:spcAft>
              <a:defRPr/>
            </a:pPr>
            <a:r>
              <a:rPr lang="en-US" sz="600" dirty="0">
                <a:solidFill>
                  <a:srgbClr val="000080"/>
                </a:solidFill>
              </a:rPr>
              <a:t>Printed 6/14/2012 7:47 AM India Standard Time</a:t>
            </a:r>
            <a:endParaRPr lang="en-GB" sz="1600" dirty="0">
              <a:solidFill>
                <a:srgbClr val="000080"/>
              </a:solidFill>
            </a:endParaRPr>
          </a:p>
        </p:txBody>
      </p:sp>
      <p:sp>
        <p:nvSpPr>
          <p:cNvPr id="81978" name="doc id"/>
          <p:cNvSpPr>
            <a:spLocks noChangeArrowheads="1"/>
          </p:cNvSpPr>
          <p:nvPr>
            <p:custDataLst>
              <p:tags r:id="rId31"/>
            </p:custDataLst>
          </p:nvPr>
        </p:nvSpPr>
        <p:spPr bwMode="gray">
          <a:xfrm>
            <a:off x="8316286" y="58329"/>
            <a:ext cx="657656" cy="123101"/>
          </a:xfrm>
          <a:prstGeom prst="rect">
            <a:avLst/>
          </a:prstGeom>
          <a:noFill/>
          <a:ln w="9525">
            <a:noFill/>
            <a:miter lim="800000"/>
            <a:headEnd/>
            <a:tailEnd/>
          </a:ln>
          <a:effectLst/>
        </p:spPr>
        <p:txBody>
          <a:bodyPr wrap="none" lIns="0" tIns="0" rIns="0" bIns="0"/>
          <a:lstStyle/>
          <a:p>
            <a:pPr algn="r" defTabSz="893433" fontAlgn="base">
              <a:spcBef>
                <a:spcPct val="0"/>
              </a:spcBef>
              <a:spcAft>
                <a:spcPct val="0"/>
              </a:spcAft>
              <a:defRPr/>
            </a:pPr>
            <a:endParaRPr lang="cs-CZ" sz="800" dirty="0">
              <a:solidFill>
                <a:srgbClr val="000000"/>
              </a:solidFill>
            </a:endParaRPr>
          </a:p>
        </p:txBody>
      </p:sp>
      <p:sp>
        <p:nvSpPr>
          <p:cNvPr id="81979" name="Rectangle 59"/>
          <p:cNvSpPr>
            <a:spLocks noGrp="1" noChangeArrowheads="1"/>
          </p:cNvSpPr>
          <p:nvPr>
            <p:ph type="sldNum" sz="quarter" idx="4"/>
            <p:custDataLst>
              <p:tags r:id="rId32"/>
            </p:custDataLst>
          </p:nvPr>
        </p:nvSpPr>
        <p:spPr bwMode="auto">
          <a:xfrm>
            <a:off x="8818412" y="6694407"/>
            <a:ext cx="155505" cy="30777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b="0"/>
            </a:lvl1pPr>
          </a:lstStyle>
          <a:p>
            <a:pPr fontAlgn="base">
              <a:spcBef>
                <a:spcPct val="0"/>
              </a:spcBef>
              <a:spcAft>
                <a:spcPct val="0"/>
              </a:spcAft>
              <a:defRPr/>
            </a:pPr>
            <a:fld id="{58D83D3B-9BAF-4DC2-9777-A8B17B4C0E4A}" type="slidenum">
              <a:rPr lang="en-GB">
                <a:solidFill>
                  <a:srgbClr val="000080"/>
                </a:solidFill>
              </a:rPr>
              <a:pPr fontAlgn="base">
                <a:spcBef>
                  <a:spcPct val="0"/>
                </a:spcBef>
                <a:spcAft>
                  <a:spcPct val="0"/>
                </a:spcAft>
                <a:defRPr/>
              </a:pPr>
              <a:t>‹#›</a:t>
            </a:fld>
            <a:endParaRPr lang="en-GB">
              <a:solidFill>
                <a:srgbClr val="000080"/>
              </a:solidFill>
            </a:endParaRPr>
          </a:p>
        </p:txBody>
      </p:sp>
    </p:spTree>
    <p:extLst>
      <p:ext uri="{BB962C8B-B14F-4D97-AF65-F5344CB8AC3E}">
        <p14:creationId xmlns:p14="http://schemas.microsoft.com/office/powerpoint/2010/main" val="1028667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ftr="0" dt="0"/>
  <p:txStyles>
    <p:titleStyle>
      <a:lvl1pPr algn="l" defTabSz="911202" rtl="0" eaLnBrk="0" fontAlgn="base" hangingPunct="0">
        <a:spcBef>
          <a:spcPct val="0"/>
        </a:spcBef>
        <a:spcAft>
          <a:spcPct val="0"/>
        </a:spcAft>
        <a:defRPr sz="1900" b="1">
          <a:solidFill>
            <a:schemeClr val="tx1"/>
          </a:solidFill>
          <a:latin typeface="+mj-lt"/>
          <a:ea typeface="+mj-ea"/>
          <a:cs typeface="+mj-cs"/>
        </a:defRPr>
      </a:lvl1pPr>
      <a:lvl2pPr algn="l" defTabSz="911202" rtl="0" eaLnBrk="0" fontAlgn="base" hangingPunct="0">
        <a:spcBef>
          <a:spcPct val="0"/>
        </a:spcBef>
        <a:spcAft>
          <a:spcPct val="0"/>
        </a:spcAft>
        <a:defRPr sz="1900" b="1">
          <a:solidFill>
            <a:schemeClr val="tx1"/>
          </a:solidFill>
          <a:latin typeface="Arial" charset="0"/>
          <a:cs typeface="Arial" charset="0"/>
        </a:defRPr>
      </a:lvl2pPr>
      <a:lvl3pPr algn="l" defTabSz="911202" rtl="0" eaLnBrk="0" fontAlgn="base" hangingPunct="0">
        <a:spcBef>
          <a:spcPct val="0"/>
        </a:spcBef>
        <a:spcAft>
          <a:spcPct val="0"/>
        </a:spcAft>
        <a:defRPr sz="1900" b="1">
          <a:solidFill>
            <a:schemeClr val="tx1"/>
          </a:solidFill>
          <a:latin typeface="Arial" charset="0"/>
          <a:cs typeface="Arial" charset="0"/>
        </a:defRPr>
      </a:lvl3pPr>
      <a:lvl4pPr algn="l" defTabSz="911202" rtl="0" eaLnBrk="0" fontAlgn="base" hangingPunct="0">
        <a:spcBef>
          <a:spcPct val="0"/>
        </a:spcBef>
        <a:spcAft>
          <a:spcPct val="0"/>
        </a:spcAft>
        <a:defRPr sz="1900" b="1">
          <a:solidFill>
            <a:schemeClr val="tx1"/>
          </a:solidFill>
          <a:latin typeface="Arial" charset="0"/>
          <a:cs typeface="Arial" charset="0"/>
        </a:defRPr>
      </a:lvl4pPr>
      <a:lvl5pPr algn="l" defTabSz="911202" rtl="0" eaLnBrk="0" fontAlgn="base" hangingPunct="0">
        <a:spcBef>
          <a:spcPct val="0"/>
        </a:spcBef>
        <a:spcAft>
          <a:spcPct val="0"/>
        </a:spcAft>
        <a:defRPr sz="1900" b="1">
          <a:solidFill>
            <a:schemeClr val="tx1"/>
          </a:solidFill>
          <a:latin typeface="Arial" charset="0"/>
          <a:cs typeface="Arial" charset="0"/>
        </a:defRPr>
      </a:lvl5pPr>
      <a:lvl6pPr marL="465281" algn="l" defTabSz="911202" rtl="0" fontAlgn="base">
        <a:spcBef>
          <a:spcPct val="0"/>
        </a:spcBef>
        <a:spcAft>
          <a:spcPct val="0"/>
        </a:spcAft>
        <a:defRPr sz="1900" b="1">
          <a:solidFill>
            <a:schemeClr val="tx1"/>
          </a:solidFill>
          <a:latin typeface="Arial" charset="0"/>
          <a:cs typeface="Arial" charset="0"/>
        </a:defRPr>
      </a:lvl6pPr>
      <a:lvl7pPr marL="930591" algn="l" defTabSz="911202" rtl="0" fontAlgn="base">
        <a:spcBef>
          <a:spcPct val="0"/>
        </a:spcBef>
        <a:spcAft>
          <a:spcPct val="0"/>
        </a:spcAft>
        <a:defRPr sz="1900" b="1">
          <a:solidFill>
            <a:schemeClr val="tx1"/>
          </a:solidFill>
          <a:latin typeface="Arial" charset="0"/>
          <a:cs typeface="Arial" charset="0"/>
        </a:defRPr>
      </a:lvl7pPr>
      <a:lvl8pPr marL="1395889" algn="l" defTabSz="911202" rtl="0" fontAlgn="base">
        <a:spcBef>
          <a:spcPct val="0"/>
        </a:spcBef>
        <a:spcAft>
          <a:spcPct val="0"/>
        </a:spcAft>
        <a:defRPr sz="1900" b="1">
          <a:solidFill>
            <a:schemeClr val="tx1"/>
          </a:solidFill>
          <a:latin typeface="Arial" charset="0"/>
          <a:cs typeface="Arial" charset="0"/>
        </a:defRPr>
      </a:lvl8pPr>
      <a:lvl9pPr marL="1861182" algn="l" defTabSz="911202" rtl="0" fontAlgn="base">
        <a:spcBef>
          <a:spcPct val="0"/>
        </a:spcBef>
        <a:spcAft>
          <a:spcPct val="0"/>
        </a:spcAft>
        <a:defRPr sz="1900" b="1">
          <a:solidFill>
            <a:schemeClr val="tx1"/>
          </a:solidFill>
          <a:latin typeface="Arial" charset="0"/>
          <a:cs typeface="Arial" charset="0"/>
        </a:defRPr>
      </a:lvl9pPr>
    </p:titleStyle>
    <p:bodyStyle>
      <a:lvl1pPr marL="348971" indent="-348971" algn="l" defTabSz="893433" rtl="0" eaLnBrk="0" fontAlgn="base" hangingPunct="0">
        <a:spcBef>
          <a:spcPct val="0"/>
        </a:spcBef>
        <a:spcAft>
          <a:spcPct val="0"/>
        </a:spcAft>
        <a:buClr>
          <a:schemeClr val="tx1"/>
        </a:buClr>
        <a:defRPr sz="1600">
          <a:solidFill>
            <a:schemeClr val="tx1"/>
          </a:solidFill>
          <a:latin typeface="+mn-lt"/>
          <a:ea typeface="+mn-ea"/>
          <a:cs typeface="+mn-cs"/>
        </a:defRPr>
      </a:lvl1pPr>
      <a:lvl2pPr marL="193873" indent="-192258" algn="l" defTabSz="893433" rtl="0" eaLnBrk="0" fontAlgn="base" hangingPunct="0">
        <a:spcBef>
          <a:spcPct val="0"/>
        </a:spcBef>
        <a:spcAft>
          <a:spcPct val="0"/>
        </a:spcAft>
        <a:buClr>
          <a:schemeClr val="tx1"/>
        </a:buClr>
        <a:buSzPct val="125000"/>
        <a:buFont typeface="Arial" charset="0"/>
        <a:buChar char="▪"/>
        <a:defRPr sz="1600">
          <a:solidFill>
            <a:schemeClr val="tx1"/>
          </a:solidFill>
          <a:latin typeface="+mn-lt"/>
          <a:cs typeface="+mn-cs"/>
        </a:defRPr>
      </a:lvl2pPr>
      <a:lvl3pPr marL="455597" indent="-260113" algn="l" defTabSz="893433" rtl="0" eaLnBrk="0" fontAlgn="base" hangingPunct="0">
        <a:spcBef>
          <a:spcPct val="0"/>
        </a:spcBef>
        <a:spcAft>
          <a:spcPct val="0"/>
        </a:spcAft>
        <a:buClr>
          <a:schemeClr val="tx1"/>
        </a:buClr>
        <a:buSzPct val="120000"/>
        <a:buFont typeface="Arial" charset="0"/>
        <a:buChar char="–"/>
        <a:defRPr sz="1600">
          <a:solidFill>
            <a:schemeClr val="tx1"/>
          </a:solidFill>
          <a:latin typeface="+mn-lt"/>
          <a:cs typeface="+mn-cs"/>
        </a:defRPr>
      </a:lvl3pPr>
      <a:lvl4pPr marL="612316" indent="-155094" algn="l" defTabSz="893433" rtl="0" eaLnBrk="0" fontAlgn="base" hangingPunct="0">
        <a:spcBef>
          <a:spcPct val="0"/>
        </a:spcBef>
        <a:spcAft>
          <a:spcPct val="0"/>
        </a:spcAft>
        <a:buClr>
          <a:schemeClr val="tx1"/>
        </a:buClr>
        <a:buSzPct val="120000"/>
        <a:buFont typeface="Arial" charset="0"/>
        <a:buChar char="▫"/>
        <a:defRPr sz="1600">
          <a:solidFill>
            <a:schemeClr val="tx1"/>
          </a:solidFill>
          <a:latin typeface="+mn-lt"/>
          <a:cs typeface="+mn-cs"/>
        </a:defRPr>
      </a:lvl4pPr>
      <a:lvl5pPr marL="744797" indent="-130865" algn="l" defTabSz="893433" rtl="0" eaLnBrk="0" fontAlgn="base" hangingPunct="0">
        <a:spcBef>
          <a:spcPct val="0"/>
        </a:spcBef>
        <a:spcAft>
          <a:spcPct val="0"/>
        </a:spcAft>
        <a:buClr>
          <a:schemeClr val="tx1"/>
        </a:buClr>
        <a:buSzPct val="89000"/>
        <a:buFont typeface="Arial" charset="0"/>
        <a:buChar char="-"/>
        <a:defRPr sz="1600">
          <a:solidFill>
            <a:schemeClr val="tx1"/>
          </a:solidFill>
          <a:latin typeface="+mn-lt"/>
          <a:cs typeface="+mn-cs"/>
        </a:defRPr>
      </a:lvl5pPr>
      <a:lvl6pPr marL="1210092" indent="-130865" algn="l" defTabSz="893433" rtl="0" fontAlgn="base">
        <a:spcBef>
          <a:spcPct val="0"/>
        </a:spcBef>
        <a:spcAft>
          <a:spcPct val="0"/>
        </a:spcAft>
        <a:buClr>
          <a:schemeClr val="tx1"/>
        </a:buClr>
        <a:buSzPct val="89000"/>
        <a:buFont typeface="Arial" charset="0"/>
        <a:buChar char="-"/>
        <a:defRPr sz="1600">
          <a:solidFill>
            <a:schemeClr val="tx1"/>
          </a:solidFill>
          <a:latin typeface="+mn-lt"/>
          <a:cs typeface="+mn-cs"/>
        </a:defRPr>
      </a:lvl6pPr>
      <a:lvl7pPr marL="1675389" indent="-130865" algn="l" defTabSz="893433" rtl="0" fontAlgn="base">
        <a:spcBef>
          <a:spcPct val="0"/>
        </a:spcBef>
        <a:spcAft>
          <a:spcPct val="0"/>
        </a:spcAft>
        <a:buClr>
          <a:schemeClr val="tx1"/>
        </a:buClr>
        <a:buSzPct val="89000"/>
        <a:buFont typeface="Arial" charset="0"/>
        <a:buChar char="-"/>
        <a:defRPr sz="1600">
          <a:solidFill>
            <a:schemeClr val="tx1"/>
          </a:solidFill>
          <a:latin typeface="+mn-lt"/>
          <a:cs typeface="+mn-cs"/>
        </a:defRPr>
      </a:lvl7pPr>
      <a:lvl8pPr marL="2140685" indent="-130865" algn="l" defTabSz="893433" rtl="0" fontAlgn="base">
        <a:spcBef>
          <a:spcPct val="0"/>
        </a:spcBef>
        <a:spcAft>
          <a:spcPct val="0"/>
        </a:spcAft>
        <a:buClr>
          <a:schemeClr val="tx1"/>
        </a:buClr>
        <a:buSzPct val="89000"/>
        <a:buFont typeface="Arial" charset="0"/>
        <a:buChar char="-"/>
        <a:defRPr sz="1600">
          <a:solidFill>
            <a:schemeClr val="tx1"/>
          </a:solidFill>
          <a:latin typeface="+mn-lt"/>
          <a:cs typeface="+mn-cs"/>
        </a:defRPr>
      </a:lvl8pPr>
      <a:lvl9pPr marL="2605978" indent="-130865" algn="l" defTabSz="893433" rtl="0" fontAlgn="base">
        <a:spcBef>
          <a:spcPct val="0"/>
        </a:spcBef>
        <a:spcAft>
          <a:spcPct val="0"/>
        </a:spcAft>
        <a:buClr>
          <a:schemeClr val="tx1"/>
        </a:buClr>
        <a:buSzPct val="89000"/>
        <a:buFont typeface="Arial" charset="0"/>
        <a:buChar char="-"/>
        <a:defRPr sz="1600">
          <a:solidFill>
            <a:schemeClr val="tx1"/>
          </a:solidFill>
          <a:latin typeface="+mn-lt"/>
          <a:cs typeface="+mn-cs"/>
        </a:defRPr>
      </a:lvl9pPr>
    </p:bodyStyle>
    <p:otherStyle>
      <a:defPPr>
        <a:defRPr lang="en-US"/>
      </a:defPPr>
      <a:lvl1pPr marL="0" algn="l" defTabSz="930591" rtl="0" eaLnBrk="1" latinLnBrk="0" hangingPunct="1">
        <a:defRPr sz="1800" kern="1200">
          <a:solidFill>
            <a:schemeClr val="tx1"/>
          </a:solidFill>
          <a:latin typeface="+mn-lt"/>
          <a:ea typeface="+mn-ea"/>
          <a:cs typeface="+mn-cs"/>
        </a:defRPr>
      </a:lvl1pPr>
      <a:lvl2pPr marL="465281" algn="l" defTabSz="930591" rtl="0" eaLnBrk="1" latinLnBrk="0" hangingPunct="1">
        <a:defRPr sz="1800" kern="1200">
          <a:solidFill>
            <a:schemeClr val="tx1"/>
          </a:solidFill>
          <a:latin typeface="+mn-lt"/>
          <a:ea typeface="+mn-ea"/>
          <a:cs typeface="+mn-cs"/>
        </a:defRPr>
      </a:lvl2pPr>
      <a:lvl3pPr marL="930591" algn="l" defTabSz="930591" rtl="0" eaLnBrk="1" latinLnBrk="0" hangingPunct="1">
        <a:defRPr sz="1800" kern="1200">
          <a:solidFill>
            <a:schemeClr val="tx1"/>
          </a:solidFill>
          <a:latin typeface="+mn-lt"/>
          <a:ea typeface="+mn-ea"/>
          <a:cs typeface="+mn-cs"/>
        </a:defRPr>
      </a:lvl3pPr>
      <a:lvl4pPr marL="1395889" algn="l" defTabSz="930591" rtl="0" eaLnBrk="1" latinLnBrk="0" hangingPunct="1">
        <a:defRPr sz="1800" kern="1200">
          <a:solidFill>
            <a:schemeClr val="tx1"/>
          </a:solidFill>
          <a:latin typeface="+mn-lt"/>
          <a:ea typeface="+mn-ea"/>
          <a:cs typeface="+mn-cs"/>
        </a:defRPr>
      </a:lvl4pPr>
      <a:lvl5pPr marL="1861182" algn="l" defTabSz="930591" rtl="0" eaLnBrk="1" latinLnBrk="0" hangingPunct="1">
        <a:defRPr sz="1800" kern="1200">
          <a:solidFill>
            <a:schemeClr val="tx1"/>
          </a:solidFill>
          <a:latin typeface="+mn-lt"/>
          <a:ea typeface="+mn-ea"/>
          <a:cs typeface="+mn-cs"/>
        </a:defRPr>
      </a:lvl5pPr>
      <a:lvl6pPr marL="2326481" algn="l" defTabSz="930591" rtl="0" eaLnBrk="1" latinLnBrk="0" hangingPunct="1">
        <a:defRPr sz="1800" kern="1200">
          <a:solidFill>
            <a:schemeClr val="tx1"/>
          </a:solidFill>
          <a:latin typeface="+mn-lt"/>
          <a:ea typeface="+mn-ea"/>
          <a:cs typeface="+mn-cs"/>
        </a:defRPr>
      </a:lvl6pPr>
      <a:lvl7pPr marL="2791774" algn="l" defTabSz="930591" rtl="0" eaLnBrk="1" latinLnBrk="0" hangingPunct="1">
        <a:defRPr sz="1800" kern="1200">
          <a:solidFill>
            <a:schemeClr val="tx1"/>
          </a:solidFill>
          <a:latin typeface="+mn-lt"/>
          <a:ea typeface="+mn-ea"/>
          <a:cs typeface="+mn-cs"/>
        </a:defRPr>
      </a:lvl7pPr>
      <a:lvl8pPr marL="3257070" algn="l" defTabSz="930591" rtl="0" eaLnBrk="1" latinLnBrk="0" hangingPunct="1">
        <a:defRPr sz="1800" kern="1200">
          <a:solidFill>
            <a:schemeClr val="tx1"/>
          </a:solidFill>
          <a:latin typeface="+mn-lt"/>
          <a:ea typeface="+mn-ea"/>
          <a:cs typeface="+mn-cs"/>
        </a:defRPr>
      </a:lvl8pPr>
      <a:lvl9pPr marL="3722367" algn="l" defTabSz="9305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54.xml"/><Relationship Id="rId7" Type="http://schemas.openxmlformats.org/officeDocument/2006/relationships/oleObject" Target="../embeddings/oleObject4.bin"/><Relationship Id="rId12" Type="http://schemas.openxmlformats.org/officeDocument/2006/relationships/image" Target="../media/image9.png"/><Relationship Id="rId2" Type="http://schemas.openxmlformats.org/officeDocument/2006/relationships/tags" Target="../tags/tag53.xml"/><Relationship Id="rId1" Type="http://schemas.openxmlformats.org/officeDocument/2006/relationships/vmlDrawing" Target="../drawings/vmlDrawing3.vml"/><Relationship Id="rId6" Type="http://schemas.openxmlformats.org/officeDocument/2006/relationships/notesSlide" Target="../notesSlides/notesSlide1.xml"/><Relationship Id="rId11" Type="http://schemas.openxmlformats.org/officeDocument/2006/relationships/image" Target="../media/image8.png"/><Relationship Id="rId5" Type="http://schemas.openxmlformats.org/officeDocument/2006/relationships/slideLayout" Target="../slideLayouts/slideLayout6.xml"/><Relationship Id="rId10" Type="http://schemas.openxmlformats.org/officeDocument/2006/relationships/image" Target="../media/image7.png"/><Relationship Id="rId4" Type="http://schemas.openxmlformats.org/officeDocument/2006/relationships/tags" Target="../tags/tag55.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4.png"/><Relationship Id="rId3" Type="http://schemas.openxmlformats.org/officeDocument/2006/relationships/tags" Target="../tags/tag57.xml"/><Relationship Id="rId7" Type="http://schemas.openxmlformats.org/officeDocument/2006/relationships/image" Target="../media/image10.png"/><Relationship Id="rId12" Type="http://schemas.openxmlformats.org/officeDocument/2006/relationships/image" Target="../media/image13.png"/><Relationship Id="rId2" Type="http://schemas.openxmlformats.org/officeDocument/2006/relationships/tags" Target="../tags/tag56.xml"/><Relationship Id="rId1" Type="http://schemas.openxmlformats.org/officeDocument/2006/relationships/vmlDrawing" Target="../drawings/vmlDrawing4.vml"/><Relationship Id="rId6" Type="http://schemas.openxmlformats.org/officeDocument/2006/relationships/notesSlide" Target="../notesSlides/notesSlide2.xml"/><Relationship Id="rId11" Type="http://schemas.openxmlformats.org/officeDocument/2006/relationships/image" Target="../media/image12.png"/><Relationship Id="rId5" Type="http://schemas.openxmlformats.org/officeDocument/2006/relationships/slideLayout" Target="../slideLayouts/slideLayout6.xml"/><Relationship Id="rId10" Type="http://schemas.openxmlformats.org/officeDocument/2006/relationships/image" Target="../media/image11.png"/><Relationship Id="rId4" Type="http://schemas.openxmlformats.org/officeDocument/2006/relationships/tags" Target="../tags/tag58.xml"/><Relationship Id="rId9" Type="http://schemas.openxmlformats.org/officeDocument/2006/relationships/image" Target="../media/image5.emf"/></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60.xml"/><Relationship Id="rId7" Type="http://schemas.openxmlformats.org/officeDocument/2006/relationships/oleObject" Target="../embeddings/oleObject6.bin"/><Relationship Id="rId2" Type="http://schemas.openxmlformats.org/officeDocument/2006/relationships/tags" Target="../tags/tag59.xml"/><Relationship Id="rId1" Type="http://schemas.openxmlformats.org/officeDocument/2006/relationships/vmlDrawing" Target="../drawings/vmlDrawing5.vml"/><Relationship Id="rId6" Type="http://schemas.openxmlformats.org/officeDocument/2006/relationships/notesSlide" Target="../notesSlides/notesSlide3.xml"/><Relationship Id="rId5" Type="http://schemas.openxmlformats.org/officeDocument/2006/relationships/slideLayout" Target="../slideLayouts/slideLayout6.xml"/><Relationship Id="rId10" Type="http://schemas.openxmlformats.org/officeDocument/2006/relationships/image" Target="../media/image16.png"/><Relationship Id="rId4" Type="http://schemas.openxmlformats.org/officeDocument/2006/relationships/tags" Target="../tags/tag61.xml"/><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63.xml"/><Relationship Id="rId7" Type="http://schemas.openxmlformats.org/officeDocument/2006/relationships/oleObject" Target="../embeddings/oleObject7.bin"/><Relationship Id="rId2" Type="http://schemas.openxmlformats.org/officeDocument/2006/relationships/tags" Target="../tags/tag62.xml"/><Relationship Id="rId1" Type="http://schemas.openxmlformats.org/officeDocument/2006/relationships/vmlDrawing" Target="../drawings/vmlDrawing6.vml"/><Relationship Id="rId6" Type="http://schemas.openxmlformats.org/officeDocument/2006/relationships/notesSlide" Target="../notesSlides/notesSlide4.xml"/><Relationship Id="rId11" Type="http://schemas.openxmlformats.org/officeDocument/2006/relationships/image" Target="../media/image19.png"/><Relationship Id="rId5" Type="http://schemas.openxmlformats.org/officeDocument/2006/relationships/slideLayout" Target="../slideLayouts/slideLayout6.xml"/><Relationship Id="rId10" Type="http://schemas.openxmlformats.org/officeDocument/2006/relationships/image" Target="../media/image18.png"/><Relationship Id="rId4" Type="http://schemas.openxmlformats.org/officeDocument/2006/relationships/tags" Target="../tags/tag64.xml"/><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66.xml"/><Relationship Id="rId7" Type="http://schemas.openxmlformats.org/officeDocument/2006/relationships/oleObject" Target="../embeddings/oleObject8.bin"/><Relationship Id="rId2" Type="http://schemas.openxmlformats.org/officeDocument/2006/relationships/tags" Target="../tags/tag65.xml"/><Relationship Id="rId1" Type="http://schemas.openxmlformats.org/officeDocument/2006/relationships/vmlDrawing" Target="../drawings/vmlDrawing7.vml"/><Relationship Id="rId6" Type="http://schemas.openxmlformats.org/officeDocument/2006/relationships/notesSlide" Target="../notesSlides/notesSlide5.xml"/><Relationship Id="rId5" Type="http://schemas.openxmlformats.org/officeDocument/2006/relationships/slideLayout" Target="../slideLayouts/slideLayout6.xml"/><Relationship Id="rId10" Type="http://schemas.openxmlformats.org/officeDocument/2006/relationships/image" Target="../media/image21.png"/><Relationship Id="rId4" Type="http://schemas.openxmlformats.org/officeDocument/2006/relationships/tags" Target="../tags/tag67.xml"/><Relationship Id="rId9" Type="http://schemas.openxmlformats.org/officeDocument/2006/relationships/image" Target="../media/image20.png"/></Relationships>
</file>

<file path=ppt/slides/_rels/slide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69.xml"/><Relationship Id="rId7" Type="http://schemas.openxmlformats.org/officeDocument/2006/relationships/oleObject" Target="../embeddings/oleObject9.bin"/><Relationship Id="rId2" Type="http://schemas.openxmlformats.org/officeDocument/2006/relationships/tags" Target="../tags/tag68.xml"/><Relationship Id="rId1" Type="http://schemas.openxmlformats.org/officeDocument/2006/relationships/vmlDrawing" Target="../drawings/vmlDrawing8.vml"/><Relationship Id="rId6" Type="http://schemas.openxmlformats.org/officeDocument/2006/relationships/notesSlide" Target="../notesSlides/notesSlide6.xml"/><Relationship Id="rId5" Type="http://schemas.openxmlformats.org/officeDocument/2006/relationships/slideLayout" Target="../slideLayouts/slideLayout6.xml"/><Relationship Id="rId10" Type="http://schemas.openxmlformats.org/officeDocument/2006/relationships/image" Target="../media/image23.png"/><Relationship Id="rId4" Type="http://schemas.openxmlformats.org/officeDocument/2006/relationships/tags" Target="../tags/tag70.xml"/><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2420" name="Rectangle 4"/>
          <p:cNvSpPr>
            <a:spLocks noGrp="1" noChangeArrowheads="1"/>
          </p:cNvSpPr>
          <p:nvPr>
            <p:ph type="title"/>
            <p:custDataLst>
              <p:tags r:id="rId2"/>
            </p:custDataLst>
          </p:nvPr>
        </p:nvSpPr>
        <p:spPr>
          <a:xfrm>
            <a:off x="102565" y="299657"/>
            <a:ext cx="8858384" cy="292373"/>
          </a:xfrm>
        </p:spPr>
        <p:txBody>
          <a:bodyPr/>
          <a:lstStyle/>
          <a:p>
            <a:r>
              <a:rPr lang="en-GB" dirty="0" smtClean="0"/>
              <a:t>Sort out loads for export or Overview</a:t>
            </a:r>
            <a:endParaRPr lang="en-GB" dirty="0"/>
          </a:p>
        </p:txBody>
      </p:sp>
      <p:sp>
        <p:nvSpPr>
          <p:cNvPr id="33" name="Slide Number Placeholder 2"/>
          <p:cNvSpPr>
            <a:spLocks noGrp="1"/>
          </p:cNvSpPr>
          <p:nvPr>
            <p:ph type="sldNum" sz="quarter" idx="10"/>
          </p:nvPr>
        </p:nvSpPr>
        <p:spPr>
          <a:xfrm>
            <a:off x="8757449" y="6694406"/>
            <a:ext cx="155505" cy="153888"/>
          </a:xfrm>
        </p:spPr>
        <p:txBody>
          <a:bodyPr/>
          <a:lstStyle/>
          <a:p>
            <a:fld id="{00D9B8E2-D70F-4E59-A0E9-45D63E77287F}" type="slidenum">
              <a:rPr lang="en-GB" smtClean="0">
                <a:solidFill>
                  <a:srgbClr val="000080"/>
                </a:solidFill>
              </a:rPr>
              <a:pPr/>
              <a:t>1</a:t>
            </a:fld>
            <a:endParaRPr lang="en-GB" dirty="0">
              <a:solidFill>
                <a:srgbClr val="000080"/>
              </a:solidFill>
            </a:endParaRPr>
          </a:p>
        </p:txBody>
      </p:sp>
      <p:graphicFrame>
        <p:nvGraphicFramePr>
          <p:cNvPr id="3132418" name="Object 2" hidden="1"/>
          <p:cNvGraphicFramePr>
            <a:graphicFrameLocks noChangeAspect="1"/>
          </p:cNvGraphicFramePr>
          <p:nvPr>
            <p:custDataLst>
              <p:tags r:id="rId3"/>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spid="_x0000_s4173" name="think-cell Slide" r:id="rId7" imgW="360" imgH="360" progId="">
                  <p:embed/>
                </p:oleObj>
              </mc:Choice>
              <mc:Fallback>
                <p:oleObj name="think-cell Slide" r:id="rId7" imgW="360" imgH="36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32419" name="Rectangle 3" hidden="1"/>
          <p:cNvSpPr>
            <a:spLocks noChangeArrowheads="1"/>
          </p:cNvSpPr>
          <p:nvPr>
            <p:custDataLst>
              <p:tags r:id="rId4"/>
            </p:custDataLst>
          </p:nvPr>
        </p:nvSpPr>
        <p:spPr bwMode="gray">
          <a:xfrm>
            <a:off x="270" y="1"/>
            <a:ext cx="161974" cy="161974"/>
          </a:xfrm>
          <a:prstGeom prst="rect">
            <a:avLst/>
          </a:prstGeom>
          <a:solidFill>
            <a:schemeClr val="folHlink"/>
          </a:solidFill>
          <a:ln w="9525" algn="ctr">
            <a:solidFill>
              <a:srgbClr val="EAEAEA"/>
            </a:solidFill>
            <a:miter lim="800000"/>
            <a:headEnd/>
            <a:tailEnd/>
          </a:ln>
          <a:effectLst/>
        </p:spPr>
        <p:txBody>
          <a:bodyPr wrap="none" lIns="0" tIns="0" rIns="0" bIns="0" anchor="ctr"/>
          <a:lstStyle/>
          <a:p>
            <a:pPr algn="ctr" fontAlgn="base">
              <a:spcBef>
                <a:spcPct val="0"/>
              </a:spcBef>
              <a:spcAft>
                <a:spcPct val="0"/>
              </a:spcAft>
            </a:pPr>
            <a:endParaRPr lang="en-US" sz="1428" b="1">
              <a:solidFill>
                <a:srgbClr val="000080"/>
              </a:solidFill>
            </a:endParaRPr>
          </a:p>
        </p:txBody>
      </p:sp>
      <p:pic>
        <p:nvPicPr>
          <p:cNvPr id="3" name="Picture 2"/>
          <p:cNvPicPr>
            <a:picLocks noChangeAspect="1"/>
          </p:cNvPicPr>
          <p:nvPr/>
        </p:nvPicPr>
        <p:blipFill>
          <a:blip r:embed="rId9"/>
          <a:stretch>
            <a:fillRect/>
          </a:stretch>
        </p:blipFill>
        <p:spPr>
          <a:xfrm>
            <a:off x="4470829" y="1713470"/>
            <a:ext cx="3806044" cy="1708836"/>
          </a:xfrm>
          <a:prstGeom prst="rect">
            <a:avLst/>
          </a:prstGeom>
        </p:spPr>
      </p:pic>
      <p:cxnSp>
        <p:nvCxnSpPr>
          <p:cNvPr id="5" name="Straight Arrow Connector 4"/>
          <p:cNvCxnSpPr/>
          <p:nvPr/>
        </p:nvCxnSpPr>
        <p:spPr bwMode="auto">
          <a:xfrm>
            <a:off x="3453347" y="1531076"/>
            <a:ext cx="2034963" cy="364787"/>
          </a:xfrm>
          <a:prstGeom prst="straightConnector1">
            <a:avLst/>
          </a:prstGeom>
          <a:solidFill>
            <a:schemeClr val="accent1"/>
          </a:solidFill>
          <a:ln w="22225"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a:off x="2188626" y="1796423"/>
            <a:ext cx="4185225" cy="680268"/>
          </a:xfrm>
          <a:prstGeom prst="straightConnector1">
            <a:avLst/>
          </a:prstGeom>
          <a:solidFill>
            <a:schemeClr val="accent1"/>
          </a:solidFill>
          <a:ln w="22225" cap="flat" cmpd="sng" algn="ctr">
            <a:solidFill>
              <a:schemeClr val="tx1"/>
            </a:solidFill>
            <a:prstDash val="solid"/>
            <a:round/>
            <a:headEnd type="none" w="med" len="med"/>
            <a:tailEnd type="triangle"/>
          </a:ln>
          <a:effectLst/>
        </p:spPr>
      </p:cxnSp>
      <p:pic>
        <p:nvPicPr>
          <p:cNvPr id="9" name="Picture 8"/>
          <p:cNvPicPr>
            <a:picLocks noChangeAspect="1"/>
          </p:cNvPicPr>
          <p:nvPr/>
        </p:nvPicPr>
        <p:blipFill>
          <a:blip r:embed="rId10"/>
          <a:stretch>
            <a:fillRect/>
          </a:stretch>
        </p:blipFill>
        <p:spPr>
          <a:xfrm>
            <a:off x="1006538" y="3803917"/>
            <a:ext cx="6687966" cy="2247062"/>
          </a:xfrm>
          <a:prstGeom prst="rect">
            <a:avLst/>
          </a:prstGeom>
        </p:spPr>
      </p:pic>
      <p:cxnSp>
        <p:nvCxnSpPr>
          <p:cNvPr id="15" name="Straight Arrow Connector 14"/>
          <p:cNvCxnSpPr/>
          <p:nvPr/>
        </p:nvCxnSpPr>
        <p:spPr bwMode="auto">
          <a:xfrm>
            <a:off x="2520778" y="2779822"/>
            <a:ext cx="3853073" cy="956348"/>
          </a:xfrm>
          <a:prstGeom prst="straightConnector1">
            <a:avLst/>
          </a:prstGeom>
          <a:solidFill>
            <a:schemeClr val="accent1"/>
          </a:solidFill>
          <a:ln w="22225" cap="flat" cmpd="sng" algn="ctr">
            <a:solidFill>
              <a:schemeClr val="tx1"/>
            </a:solidFill>
            <a:prstDash val="solid"/>
            <a:round/>
            <a:headEnd type="none" w="med" len="med"/>
            <a:tailEnd type="triangle"/>
          </a:ln>
          <a:effectLst/>
        </p:spPr>
      </p:cxnSp>
      <p:sp>
        <p:nvSpPr>
          <p:cNvPr id="2" name="TextBox 1"/>
          <p:cNvSpPr txBox="1"/>
          <p:nvPr/>
        </p:nvSpPr>
        <p:spPr>
          <a:xfrm>
            <a:off x="253355" y="905894"/>
            <a:ext cx="3536993" cy="3493264"/>
          </a:xfrm>
          <a:prstGeom prst="rect">
            <a:avLst/>
          </a:prstGeom>
          <a:noFill/>
        </p:spPr>
        <p:txBody>
          <a:bodyPr wrap="square" rtlCol="0">
            <a:spAutoFit/>
          </a:bodyPr>
          <a:lstStyle/>
          <a:p>
            <a:r>
              <a:rPr lang="en-GB" sz="1600" dirty="0" smtClean="0">
                <a:solidFill>
                  <a:schemeClr val="bg2">
                    <a:lumMod val="10000"/>
                  </a:schemeClr>
                </a:solidFill>
              </a:rPr>
              <a:t>Steps</a:t>
            </a:r>
          </a:p>
          <a:p>
            <a:pPr marL="285750" indent="-285750">
              <a:buFont typeface="Arial" panose="020B0604020202020204" pitchFamily="34" charset="0"/>
              <a:buChar char="•"/>
            </a:pPr>
            <a:endParaRPr lang="en-GB" sz="1100" dirty="0" smtClean="0">
              <a:solidFill>
                <a:schemeClr val="bg2">
                  <a:lumMod val="10000"/>
                </a:schemeClr>
              </a:solidFill>
            </a:endParaRPr>
          </a:p>
          <a:p>
            <a:pPr marL="285750" indent="-285750">
              <a:buFont typeface="Arial" panose="020B0604020202020204" pitchFamily="34" charset="0"/>
              <a:buChar char="•"/>
            </a:pPr>
            <a:r>
              <a:rPr lang="en-GB" sz="1100" dirty="0" smtClean="0">
                <a:solidFill>
                  <a:schemeClr val="bg2">
                    <a:lumMod val="10000"/>
                  </a:schemeClr>
                </a:solidFill>
              </a:rPr>
              <a:t>1. Login to Carrier client and go to loading list</a:t>
            </a:r>
          </a:p>
          <a:p>
            <a:pPr marL="285750" indent="-285750">
              <a:buFont typeface="Arial" panose="020B0604020202020204" pitchFamily="34" charset="0"/>
              <a:buChar char="•"/>
            </a:pPr>
            <a:endParaRPr lang="en-GB" sz="1100" dirty="0" smtClean="0">
              <a:solidFill>
                <a:schemeClr val="bg2">
                  <a:lumMod val="10000"/>
                </a:schemeClr>
              </a:solidFill>
            </a:endParaRPr>
          </a:p>
          <a:p>
            <a:pPr marL="285750" indent="-285750">
              <a:buFont typeface="Arial" panose="020B0604020202020204" pitchFamily="34" charset="0"/>
              <a:buChar char="•"/>
            </a:pPr>
            <a:r>
              <a:rPr lang="en-GB" sz="1100" dirty="0" smtClean="0">
                <a:solidFill>
                  <a:schemeClr val="bg2">
                    <a:lumMod val="10000"/>
                  </a:schemeClr>
                </a:solidFill>
              </a:rPr>
              <a:t>2. Select the filter button.</a:t>
            </a:r>
            <a:endParaRPr lang="en-GB" sz="1100" dirty="0">
              <a:solidFill>
                <a:schemeClr val="bg2">
                  <a:lumMod val="10000"/>
                </a:schemeClr>
              </a:solidFill>
            </a:endParaRPr>
          </a:p>
          <a:p>
            <a:pPr marL="285750" indent="-285750">
              <a:buFont typeface="Arial" panose="020B0604020202020204" pitchFamily="34" charset="0"/>
              <a:buChar char="•"/>
            </a:pPr>
            <a:endParaRPr lang="en-GB" sz="1100" dirty="0" smtClean="0">
              <a:solidFill>
                <a:schemeClr val="bg2">
                  <a:lumMod val="10000"/>
                </a:schemeClr>
              </a:solidFill>
            </a:endParaRPr>
          </a:p>
          <a:p>
            <a:pPr marL="285750" indent="-285750">
              <a:buFont typeface="Arial" panose="020B0604020202020204" pitchFamily="34" charset="0"/>
              <a:buChar char="•"/>
            </a:pPr>
            <a:r>
              <a:rPr lang="en-GB" sz="1100" dirty="0" smtClean="0">
                <a:solidFill>
                  <a:schemeClr val="tx2">
                    <a:lumMod val="60000"/>
                    <a:lumOff val="40000"/>
                  </a:schemeClr>
                </a:solidFill>
              </a:rPr>
              <a:t>Change to relevant dates and data in filter.</a:t>
            </a:r>
          </a:p>
          <a:p>
            <a:endParaRPr lang="en-GB" sz="1100" dirty="0" smtClean="0">
              <a:solidFill>
                <a:schemeClr val="bg2">
                  <a:lumMod val="10000"/>
                </a:schemeClr>
              </a:solidFill>
            </a:endParaRPr>
          </a:p>
          <a:p>
            <a:pPr marL="285750" indent="-285750">
              <a:buFont typeface="Arial" panose="020B0604020202020204" pitchFamily="34" charset="0"/>
              <a:buChar char="•"/>
            </a:pPr>
            <a:r>
              <a:rPr lang="en-GB" sz="1100" dirty="0" smtClean="0">
                <a:solidFill>
                  <a:schemeClr val="bg2">
                    <a:lumMod val="10000"/>
                  </a:schemeClr>
                </a:solidFill>
              </a:rPr>
              <a:t>3. Press on export button        for download excel file Or Execution button      for look at load’s in system.</a:t>
            </a:r>
          </a:p>
          <a:p>
            <a:pPr marL="285750" indent="-285750">
              <a:buFont typeface="Arial" panose="020B0604020202020204" pitchFamily="34" charset="0"/>
              <a:buChar char="•"/>
            </a:pPr>
            <a:endParaRPr lang="en-GB" sz="1100" dirty="0">
              <a:solidFill>
                <a:schemeClr val="bg2">
                  <a:lumMod val="10000"/>
                </a:schemeClr>
              </a:solidFill>
            </a:endParaRPr>
          </a:p>
          <a:p>
            <a:pPr marL="285750" indent="-285750">
              <a:buFont typeface="Arial" panose="020B0604020202020204" pitchFamily="34" charset="0"/>
              <a:buChar char="•"/>
            </a:pPr>
            <a:endParaRPr lang="en-GB" sz="1100" dirty="0" smtClean="0">
              <a:solidFill>
                <a:schemeClr val="bg2">
                  <a:lumMod val="10000"/>
                </a:schemeClr>
              </a:solidFill>
            </a:endParaRPr>
          </a:p>
          <a:p>
            <a:pPr marL="285750" indent="-285750">
              <a:buFont typeface="Arial" panose="020B0604020202020204" pitchFamily="34" charset="0"/>
              <a:buChar char="•"/>
            </a:pPr>
            <a:endParaRPr lang="en-GB" sz="1100" dirty="0">
              <a:solidFill>
                <a:schemeClr val="bg2">
                  <a:lumMod val="10000"/>
                </a:schemeClr>
              </a:solidFill>
            </a:endParaRPr>
          </a:p>
          <a:p>
            <a:pPr marL="285750" indent="-285750">
              <a:buFont typeface="Arial" panose="020B0604020202020204" pitchFamily="34" charset="0"/>
              <a:buChar char="•"/>
            </a:pPr>
            <a:endParaRPr lang="en-GB" sz="1100" dirty="0" smtClean="0">
              <a:solidFill>
                <a:schemeClr val="bg2">
                  <a:lumMod val="10000"/>
                </a:schemeClr>
              </a:solidFill>
            </a:endParaRPr>
          </a:p>
          <a:p>
            <a:pPr marL="285750" indent="-285750">
              <a:buFont typeface="Arial" panose="020B0604020202020204" pitchFamily="34" charset="0"/>
              <a:buChar char="•"/>
            </a:pPr>
            <a:endParaRPr lang="en-GB" sz="1100" dirty="0">
              <a:solidFill>
                <a:schemeClr val="bg2">
                  <a:lumMod val="10000"/>
                </a:schemeClr>
              </a:solidFill>
            </a:endParaRPr>
          </a:p>
          <a:p>
            <a:pPr marL="285750" indent="-285750">
              <a:buFont typeface="Arial" panose="020B0604020202020204" pitchFamily="34" charset="0"/>
              <a:buChar char="•"/>
            </a:pPr>
            <a:endParaRPr lang="en-GB" sz="1100" dirty="0" smtClean="0">
              <a:solidFill>
                <a:schemeClr val="bg2">
                  <a:lumMod val="10000"/>
                </a:schemeClr>
              </a:solidFill>
            </a:endParaRPr>
          </a:p>
          <a:p>
            <a:pPr marL="285750" indent="-285750">
              <a:buFont typeface="Arial" panose="020B0604020202020204" pitchFamily="34" charset="0"/>
              <a:buChar char="•"/>
            </a:pPr>
            <a:endParaRPr lang="en-GB" sz="1100" dirty="0" smtClean="0"/>
          </a:p>
          <a:p>
            <a:pPr marL="285750" indent="-285750">
              <a:buFont typeface="Arial" panose="020B0604020202020204" pitchFamily="34" charset="0"/>
              <a:buChar char="•"/>
            </a:pPr>
            <a:endParaRPr lang="en-GB" dirty="0"/>
          </a:p>
        </p:txBody>
      </p:sp>
      <p:pic>
        <p:nvPicPr>
          <p:cNvPr id="11" name="Picture 10"/>
          <p:cNvPicPr>
            <a:picLocks noChangeAspect="1"/>
          </p:cNvPicPr>
          <p:nvPr/>
        </p:nvPicPr>
        <p:blipFill rotWithShape="1">
          <a:blip r:embed="rId11"/>
          <a:srcRect l="1" r="6345" b="12290"/>
          <a:stretch/>
        </p:blipFill>
        <p:spPr>
          <a:xfrm>
            <a:off x="2180388" y="2294979"/>
            <a:ext cx="249774" cy="242276"/>
          </a:xfrm>
          <a:prstGeom prst="rect">
            <a:avLst/>
          </a:prstGeom>
        </p:spPr>
      </p:pic>
      <p:pic>
        <p:nvPicPr>
          <p:cNvPr id="13" name="Picture 12"/>
          <p:cNvPicPr>
            <a:picLocks noChangeAspect="1"/>
          </p:cNvPicPr>
          <p:nvPr/>
        </p:nvPicPr>
        <p:blipFill>
          <a:blip r:embed="rId12"/>
          <a:stretch>
            <a:fillRect/>
          </a:stretch>
        </p:blipFill>
        <p:spPr>
          <a:xfrm>
            <a:off x="2042275" y="2522647"/>
            <a:ext cx="276225" cy="257175"/>
          </a:xfrm>
          <a:prstGeom prst="rect">
            <a:avLst/>
          </a:prstGeom>
        </p:spPr>
      </p:pic>
    </p:spTree>
    <p:extLst>
      <p:ext uri="{BB962C8B-B14F-4D97-AF65-F5344CB8AC3E}">
        <p14:creationId xmlns:p14="http://schemas.microsoft.com/office/powerpoint/2010/main" val="901584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7"/>
          <a:stretch>
            <a:fillRect/>
          </a:stretch>
        </p:blipFill>
        <p:spPr>
          <a:xfrm>
            <a:off x="3782720" y="3566984"/>
            <a:ext cx="5088220" cy="2010994"/>
          </a:xfrm>
          <a:prstGeom prst="rect">
            <a:avLst/>
          </a:prstGeom>
        </p:spPr>
      </p:pic>
      <p:sp>
        <p:nvSpPr>
          <p:cNvPr id="33" name="Slide Number Placeholder 2"/>
          <p:cNvSpPr>
            <a:spLocks noGrp="1"/>
          </p:cNvSpPr>
          <p:nvPr>
            <p:ph type="sldNum" sz="quarter" idx="10"/>
          </p:nvPr>
        </p:nvSpPr>
        <p:spPr>
          <a:xfrm>
            <a:off x="8757449" y="6694406"/>
            <a:ext cx="155505" cy="153888"/>
          </a:xfrm>
        </p:spPr>
        <p:txBody>
          <a:bodyPr/>
          <a:lstStyle/>
          <a:p>
            <a:fld id="{00D9B8E2-D70F-4E59-A0E9-45D63E77287F}" type="slidenum">
              <a:rPr lang="en-GB" smtClean="0">
                <a:solidFill>
                  <a:srgbClr val="000080"/>
                </a:solidFill>
              </a:rPr>
              <a:pPr/>
              <a:t>2</a:t>
            </a:fld>
            <a:endParaRPr lang="en-GB" dirty="0">
              <a:solidFill>
                <a:srgbClr val="000080"/>
              </a:solidFill>
            </a:endParaRPr>
          </a:p>
        </p:txBody>
      </p:sp>
      <p:graphicFrame>
        <p:nvGraphicFramePr>
          <p:cNvPr id="3132418" name="Object 2" hidden="1"/>
          <p:cNvGraphicFramePr>
            <a:graphicFrameLocks noChangeAspect="1"/>
          </p:cNvGraphicFramePr>
          <p:nvPr>
            <p:custDataLst>
              <p:tags r:id="rId2"/>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spid="_x0000_s5171" name="think-cell Slide" r:id="rId8" imgW="360" imgH="360" progId="">
                  <p:embed/>
                </p:oleObj>
              </mc:Choice>
              <mc:Fallback>
                <p:oleObj name="think-cell Slide" r:id="rId8" imgW="360" imgH="36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32419" name="Rectangle 3" hidden="1"/>
          <p:cNvSpPr>
            <a:spLocks noChangeArrowheads="1"/>
          </p:cNvSpPr>
          <p:nvPr>
            <p:custDataLst>
              <p:tags r:id="rId3"/>
            </p:custDataLst>
          </p:nvPr>
        </p:nvSpPr>
        <p:spPr bwMode="gray">
          <a:xfrm>
            <a:off x="270" y="1"/>
            <a:ext cx="161974" cy="161974"/>
          </a:xfrm>
          <a:prstGeom prst="rect">
            <a:avLst/>
          </a:prstGeom>
          <a:solidFill>
            <a:schemeClr val="folHlink"/>
          </a:solidFill>
          <a:ln w="9525" algn="ctr">
            <a:solidFill>
              <a:srgbClr val="EAEAEA"/>
            </a:solidFill>
            <a:miter lim="800000"/>
            <a:headEnd/>
            <a:tailEnd/>
          </a:ln>
          <a:effectLst/>
        </p:spPr>
        <p:txBody>
          <a:bodyPr wrap="none" lIns="0" tIns="0" rIns="0" bIns="0" anchor="ctr"/>
          <a:lstStyle/>
          <a:p>
            <a:pPr algn="ctr" fontAlgn="base">
              <a:spcBef>
                <a:spcPct val="0"/>
              </a:spcBef>
              <a:spcAft>
                <a:spcPct val="0"/>
              </a:spcAft>
            </a:pPr>
            <a:endParaRPr lang="en-US" sz="1428" b="1">
              <a:solidFill>
                <a:srgbClr val="000080"/>
              </a:solidFill>
            </a:endParaRPr>
          </a:p>
        </p:txBody>
      </p:sp>
      <p:sp>
        <p:nvSpPr>
          <p:cNvPr id="9" name="TextBox 8"/>
          <p:cNvSpPr txBox="1"/>
          <p:nvPr/>
        </p:nvSpPr>
        <p:spPr>
          <a:xfrm>
            <a:off x="395518" y="951105"/>
            <a:ext cx="3387201" cy="5339923"/>
          </a:xfrm>
          <a:prstGeom prst="rect">
            <a:avLst/>
          </a:prstGeom>
          <a:noFill/>
          <a:ln>
            <a:noFill/>
          </a:ln>
        </p:spPr>
        <p:txBody>
          <a:bodyPr wrap="square" rtlCol="0">
            <a:spAutoFit/>
          </a:bodyPr>
          <a:lstStyle/>
          <a:p>
            <a:r>
              <a:rPr lang="en-GB" sz="1100" dirty="0" smtClean="0">
                <a:solidFill>
                  <a:schemeClr val="tx2">
                    <a:lumMod val="60000"/>
                    <a:lumOff val="40000"/>
                  </a:schemeClr>
                </a:solidFill>
              </a:rPr>
              <a:t>Open the exported file.</a:t>
            </a: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You can now put in relevant filter in order to get an overview for loads on an transport order level(Each line is representing one Transport order, multiple transport orders can be on the same load).</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endParaRPr lang="en-GB" sz="1100" dirty="0" smtClean="0">
              <a:solidFill>
                <a:schemeClr val="tx2">
                  <a:lumMod val="60000"/>
                  <a:lumOff val="40000"/>
                </a:schemeClr>
              </a:solidFill>
            </a:endParaRPr>
          </a:p>
          <a:p>
            <a:r>
              <a:rPr lang="en-GB" sz="1100" dirty="0" smtClean="0">
                <a:solidFill>
                  <a:schemeClr val="tx2">
                    <a:lumMod val="60000"/>
                    <a:lumOff val="40000"/>
                  </a:schemeClr>
                </a:solidFill>
              </a:rPr>
              <a:t>Load </a:t>
            </a:r>
            <a:r>
              <a:rPr lang="en-GB" sz="1100" dirty="0">
                <a:solidFill>
                  <a:schemeClr val="tx2">
                    <a:lumMod val="60000"/>
                    <a:lumOff val="40000"/>
                  </a:schemeClr>
                </a:solidFill>
              </a:rPr>
              <a:t>Overview</a:t>
            </a:r>
          </a:p>
          <a:p>
            <a:endParaRPr lang="en-GB" sz="1100" dirty="0" smtClean="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Click on Load number            in order to se more detailed information and for adding Trailer plate ID.</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Click on Dock booking button        in order to see dock booing window with slot times for delivery to Scania location </a:t>
            </a:r>
            <a:r>
              <a:rPr lang="en-GB" sz="1100" dirty="0">
                <a:solidFill>
                  <a:schemeClr val="bg2">
                    <a:lumMod val="10000"/>
                  </a:schemeClr>
                </a:solidFill>
              </a:rPr>
              <a:t>a</a:t>
            </a:r>
            <a:r>
              <a:rPr lang="en-GB" sz="1100" dirty="0" smtClean="0">
                <a:solidFill>
                  <a:schemeClr val="bg2">
                    <a:lumMod val="10000"/>
                  </a:schemeClr>
                </a:solidFill>
              </a:rPr>
              <a:t>nd also Pickup time at X-docks.</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Click on Status button       in order to add a new status for the load.</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p:txBody>
      </p:sp>
      <p:sp>
        <p:nvSpPr>
          <p:cNvPr id="14" name="Rectangle 4"/>
          <p:cNvSpPr>
            <a:spLocks noGrp="1" noChangeArrowheads="1"/>
          </p:cNvSpPr>
          <p:nvPr>
            <p:ph type="title"/>
            <p:custDataLst>
              <p:tags r:id="rId4"/>
            </p:custDataLst>
          </p:nvPr>
        </p:nvSpPr>
        <p:spPr>
          <a:xfrm>
            <a:off x="102565" y="299657"/>
            <a:ext cx="8858384" cy="292373"/>
          </a:xfrm>
        </p:spPr>
        <p:txBody>
          <a:bodyPr/>
          <a:lstStyle/>
          <a:p>
            <a:r>
              <a:rPr lang="en-GB" dirty="0"/>
              <a:t>Sort out loads for export or Overview</a:t>
            </a:r>
          </a:p>
        </p:txBody>
      </p:sp>
      <p:pic>
        <p:nvPicPr>
          <p:cNvPr id="2" name="Picture 1"/>
          <p:cNvPicPr>
            <a:picLocks noChangeAspect="1"/>
          </p:cNvPicPr>
          <p:nvPr/>
        </p:nvPicPr>
        <p:blipFill>
          <a:blip r:embed="rId10"/>
          <a:stretch>
            <a:fillRect/>
          </a:stretch>
        </p:blipFill>
        <p:spPr>
          <a:xfrm>
            <a:off x="4396890" y="1003920"/>
            <a:ext cx="3885958" cy="1200020"/>
          </a:xfrm>
          <a:prstGeom prst="rect">
            <a:avLst/>
          </a:prstGeom>
        </p:spPr>
      </p:pic>
      <p:pic>
        <p:nvPicPr>
          <p:cNvPr id="6" name="Picture 5"/>
          <p:cNvPicPr>
            <a:picLocks noChangeAspect="1"/>
          </p:cNvPicPr>
          <p:nvPr/>
        </p:nvPicPr>
        <p:blipFill>
          <a:blip r:embed="rId11"/>
          <a:stretch>
            <a:fillRect/>
          </a:stretch>
        </p:blipFill>
        <p:spPr>
          <a:xfrm>
            <a:off x="2043607" y="3503476"/>
            <a:ext cx="381000" cy="171450"/>
          </a:xfrm>
          <a:prstGeom prst="rect">
            <a:avLst/>
          </a:prstGeom>
        </p:spPr>
      </p:pic>
      <p:pic>
        <p:nvPicPr>
          <p:cNvPr id="7" name="Picture 6"/>
          <p:cNvPicPr>
            <a:picLocks noChangeAspect="1"/>
          </p:cNvPicPr>
          <p:nvPr/>
        </p:nvPicPr>
        <p:blipFill>
          <a:blip r:embed="rId12"/>
          <a:stretch>
            <a:fillRect/>
          </a:stretch>
        </p:blipFill>
        <p:spPr>
          <a:xfrm>
            <a:off x="2016009" y="5358975"/>
            <a:ext cx="228600" cy="209550"/>
          </a:xfrm>
          <a:prstGeom prst="rect">
            <a:avLst/>
          </a:prstGeom>
        </p:spPr>
      </p:pic>
      <p:sp>
        <p:nvSpPr>
          <p:cNvPr id="8" name="Rounded Rectangle 7"/>
          <p:cNvSpPr/>
          <p:nvPr/>
        </p:nvSpPr>
        <p:spPr>
          <a:xfrm>
            <a:off x="4454556" y="4374292"/>
            <a:ext cx="282202" cy="123310"/>
          </a:xfrm>
          <a:prstGeom prst="roundRect">
            <a:avLst/>
          </a:prstGeom>
          <a:noFill/>
          <a:ln w="19050">
            <a:solidFill>
              <a:srgbClr val="FF0000"/>
            </a:solidFill>
          </a:ln>
        </p:spPr>
        <p:style>
          <a:lnRef idx="1">
            <a:schemeClr val="accent1"/>
          </a:lnRef>
          <a:fillRef idx="2">
            <a:schemeClr val="accent1"/>
          </a:fillRef>
          <a:effectRef idx="1">
            <a:schemeClr val="accent1"/>
          </a:effectRef>
          <a:fontRef idx="minor">
            <a:schemeClr val="dk1"/>
          </a:fontRef>
        </p:style>
        <p:txBody>
          <a:bodyPr lIns="89226" tIns="44614" rIns="89226" bIns="44614" rtlCol="0" anchor="ctr"/>
          <a:lstStyle/>
          <a:p>
            <a:pPr algn="ctr" defTabSz="892226" fontAlgn="auto">
              <a:spcBef>
                <a:spcPts val="0"/>
              </a:spcBef>
              <a:spcAft>
                <a:spcPts val="0"/>
              </a:spcAft>
            </a:pPr>
            <a:endParaRPr lang="en-GB" sz="1000" b="1" kern="0" baseline="0" dirty="0" smtClean="0">
              <a:solidFill>
                <a:srgbClr val="05143F">
                  <a:lumMod val="90000"/>
                  <a:lumOff val="10000"/>
                </a:srgbClr>
              </a:solidFill>
            </a:endParaRPr>
          </a:p>
        </p:txBody>
      </p:sp>
      <p:pic>
        <p:nvPicPr>
          <p:cNvPr id="10" name="Picture 9"/>
          <p:cNvPicPr>
            <a:picLocks noChangeAspect="1"/>
          </p:cNvPicPr>
          <p:nvPr/>
        </p:nvPicPr>
        <p:blipFill>
          <a:blip r:embed="rId13"/>
          <a:stretch>
            <a:fillRect/>
          </a:stretch>
        </p:blipFill>
        <p:spPr>
          <a:xfrm>
            <a:off x="2520907" y="4304528"/>
            <a:ext cx="180975" cy="209550"/>
          </a:xfrm>
          <a:prstGeom prst="rect">
            <a:avLst/>
          </a:prstGeom>
        </p:spPr>
      </p:pic>
      <p:sp>
        <p:nvSpPr>
          <p:cNvPr id="17" name="Rounded Rectangle 16"/>
          <p:cNvSpPr/>
          <p:nvPr/>
        </p:nvSpPr>
        <p:spPr>
          <a:xfrm>
            <a:off x="8687128" y="4324867"/>
            <a:ext cx="168547" cy="130969"/>
          </a:xfrm>
          <a:prstGeom prst="roundRect">
            <a:avLst/>
          </a:prstGeom>
          <a:noFill/>
          <a:ln w="19050">
            <a:solidFill>
              <a:srgbClr val="FF0000"/>
            </a:solidFill>
          </a:ln>
        </p:spPr>
        <p:style>
          <a:lnRef idx="1">
            <a:schemeClr val="accent1"/>
          </a:lnRef>
          <a:fillRef idx="2">
            <a:schemeClr val="accent1"/>
          </a:fillRef>
          <a:effectRef idx="1">
            <a:schemeClr val="accent1"/>
          </a:effectRef>
          <a:fontRef idx="minor">
            <a:schemeClr val="dk1"/>
          </a:fontRef>
        </p:style>
        <p:txBody>
          <a:bodyPr lIns="89226" tIns="44614" rIns="89226" bIns="44614" rtlCol="0" anchor="ctr"/>
          <a:lstStyle/>
          <a:p>
            <a:pPr algn="ctr" defTabSz="892226" fontAlgn="auto">
              <a:spcBef>
                <a:spcPts val="0"/>
              </a:spcBef>
              <a:spcAft>
                <a:spcPts val="0"/>
              </a:spcAft>
            </a:pPr>
            <a:endParaRPr lang="en-GB" sz="1000" b="1" kern="0" baseline="0" dirty="0" smtClean="0">
              <a:solidFill>
                <a:srgbClr val="05143F">
                  <a:lumMod val="90000"/>
                  <a:lumOff val="10000"/>
                </a:srgbClr>
              </a:solidFill>
            </a:endParaRPr>
          </a:p>
        </p:txBody>
      </p:sp>
      <p:sp>
        <p:nvSpPr>
          <p:cNvPr id="18" name="Rounded Rectangle 17"/>
          <p:cNvSpPr/>
          <p:nvPr/>
        </p:nvSpPr>
        <p:spPr>
          <a:xfrm>
            <a:off x="8694155" y="5239844"/>
            <a:ext cx="168547" cy="130969"/>
          </a:xfrm>
          <a:prstGeom prst="roundRect">
            <a:avLst/>
          </a:prstGeom>
          <a:noFill/>
          <a:ln w="19050">
            <a:solidFill>
              <a:srgbClr val="FF0000"/>
            </a:solidFill>
          </a:ln>
        </p:spPr>
        <p:style>
          <a:lnRef idx="1">
            <a:schemeClr val="accent1"/>
          </a:lnRef>
          <a:fillRef idx="2">
            <a:schemeClr val="accent1"/>
          </a:fillRef>
          <a:effectRef idx="1">
            <a:schemeClr val="accent1"/>
          </a:effectRef>
          <a:fontRef idx="minor">
            <a:schemeClr val="dk1"/>
          </a:fontRef>
        </p:style>
        <p:txBody>
          <a:bodyPr lIns="89226" tIns="44614" rIns="89226" bIns="44614" rtlCol="0" anchor="ctr"/>
          <a:lstStyle/>
          <a:p>
            <a:pPr algn="ctr" defTabSz="892226" fontAlgn="auto">
              <a:spcBef>
                <a:spcPts val="0"/>
              </a:spcBef>
              <a:spcAft>
                <a:spcPts val="0"/>
              </a:spcAft>
            </a:pPr>
            <a:endParaRPr lang="en-GB" sz="1000" b="1" kern="0" baseline="0" dirty="0" smtClean="0">
              <a:solidFill>
                <a:srgbClr val="05143F">
                  <a:lumMod val="90000"/>
                  <a:lumOff val="10000"/>
                </a:srgbClr>
              </a:solidFill>
            </a:endParaRPr>
          </a:p>
        </p:txBody>
      </p:sp>
    </p:spTree>
    <p:extLst>
      <p:ext uri="{BB962C8B-B14F-4D97-AF65-F5344CB8AC3E}">
        <p14:creationId xmlns:p14="http://schemas.microsoft.com/office/powerpoint/2010/main" val="73074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2"/>
          <p:cNvSpPr>
            <a:spLocks noGrp="1"/>
          </p:cNvSpPr>
          <p:nvPr>
            <p:ph type="sldNum" sz="quarter" idx="10"/>
          </p:nvPr>
        </p:nvSpPr>
        <p:spPr>
          <a:xfrm>
            <a:off x="8757449" y="6694406"/>
            <a:ext cx="155505" cy="153888"/>
          </a:xfrm>
        </p:spPr>
        <p:txBody>
          <a:bodyPr/>
          <a:lstStyle/>
          <a:p>
            <a:fld id="{00D9B8E2-D70F-4E59-A0E9-45D63E77287F}" type="slidenum">
              <a:rPr lang="en-GB" smtClean="0">
                <a:solidFill>
                  <a:srgbClr val="000080"/>
                </a:solidFill>
              </a:rPr>
              <a:pPr/>
              <a:t>3</a:t>
            </a:fld>
            <a:endParaRPr lang="en-GB" dirty="0">
              <a:solidFill>
                <a:srgbClr val="000080"/>
              </a:solidFill>
            </a:endParaRPr>
          </a:p>
        </p:txBody>
      </p:sp>
      <p:graphicFrame>
        <p:nvGraphicFramePr>
          <p:cNvPr id="3132418" name="Object 2" hidden="1"/>
          <p:cNvGraphicFramePr>
            <a:graphicFrameLocks noChangeAspect="1"/>
          </p:cNvGraphicFramePr>
          <p:nvPr>
            <p:custDataLst>
              <p:tags r:id="rId2"/>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spid="_x0000_s6158" name="think-cell Slide" r:id="rId7" imgW="360" imgH="360" progId="">
                  <p:embed/>
                </p:oleObj>
              </mc:Choice>
              <mc:Fallback>
                <p:oleObj name="think-cell Slide" r:id="rId7" imgW="360" imgH="36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32419" name="Rectangle 3" hidden="1"/>
          <p:cNvSpPr>
            <a:spLocks noChangeArrowheads="1"/>
          </p:cNvSpPr>
          <p:nvPr>
            <p:custDataLst>
              <p:tags r:id="rId3"/>
            </p:custDataLst>
          </p:nvPr>
        </p:nvSpPr>
        <p:spPr bwMode="gray">
          <a:xfrm>
            <a:off x="270" y="1"/>
            <a:ext cx="161974" cy="161974"/>
          </a:xfrm>
          <a:prstGeom prst="rect">
            <a:avLst/>
          </a:prstGeom>
          <a:solidFill>
            <a:schemeClr val="folHlink"/>
          </a:solidFill>
          <a:ln w="9525" algn="ctr">
            <a:solidFill>
              <a:srgbClr val="EAEAEA"/>
            </a:solidFill>
            <a:miter lim="800000"/>
            <a:headEnd/>
            <a:tailEnd/>
          </a:ln>
          <a:effectLst/>
        </p:spPr>
        <p:txBody>
          <a:bodyPr wrap="none" lIns="0" tIns="0" rIns="0" bIns="0" anchor="ctr"/>
          <a:lstStyle/>
          <a:p>
            <a:pPr algn="ctr" fontAlgn="base">
              <a:spcBef>
                <a:spcPct val="0"/>
              </a:spcBef>
              <a:spcAft>
                <a:spcPct val="0"/>
              </a:spcAft>
            </a:pPr>
            <a:endParaRPr lang="en-US" sz="1428" b="1">
              <a:solidFill>
                <a:srgbClr val="000080"/>
              </a:solidFill>
            </a:endParaRPr>
          </a:p>
        </p:txBody>
      </p:sp>
      <p:sp>
        <p:nvSpPr>
          <p:cNvPr id="9" name="TextBox 8"/>
          <p:cNvSpPr txBox="1"/>
          <p:nvPr/>
        </p:nvSpPr>
        <p:spPr>
          <a:xfrm>
            <a:off x="164858" y="807308"/>
            <a:ext cx="2981995" cy="2123658"/>
          </a:xfrm>
          <a:prstGeom prst="rect">
            <a:avLst/>
          </a:prstGeom>
          <a:noFill/>
          <a:ln w="12700">
            <a:noFill/>
          </a:ln>
        </p:spPr>
        <p:txBody>
          <a:bodyPr wrap="square" rtlCol="0">
            <a:spAutoFit/>
          </a:bodyPr>
          <a:lstStyle/>
          <a:p>
            <a:pPr marL="171450" indent="-171450">
              <a:buFont typeface="Arial" panose="020B0604020202020204" pitchFamily="34" charset="0"/>
              <a:buChar char="•"/>
            </a:pPr>
            <a:r>
              <a:rPr lang="en-GB" sz="1100" dirty="0" smtClean="0">
                <a:solidFill>
                  <a:schemeClr val="tx2">
                    <a:lumMod val="60000"/>
                    <a:lumOff val="40000"/>
                  </a:schemeClr>
                </a:solidFill>
              </a:rPr>
              <a:t>Open one of the loads.</a:t>
            </a: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In field  “Number plate truck” and “Number plate trailer” You can add ID.</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When Trailer ID is filled in click on Save </a:t>
            </a:r>
            <a:r>
              <a:rPr lang="en-GB" sz="1100" dirty="0" err="1" smtClean="0">
                <a:solidFill>
                  <a:schemeClr val="bg2">
                    <a:lumMod val="10000"/>
                  </a:schemeClr>
                </a:solidFill>
              </a:rPr>
              <a:t>botton</a:t>
            </a:r>
            <a:r>
              <a:rPr lang="en-GB" sz="1100" dirty="0" smtClean="0">
                <a:solidFill>
                  <a:schemeClr val="bg2">
                    <a:lumMod val="10000"/>
                  </a:schemeClr>
                </a:solidFill>
              </a:rPr>
              <a:t>.</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p:txBody>
      </p:sp>
      <p:sp>
        <p:nvSpPr>
          <p:cNvPr id="14" name="Rectangle 4"/>
          <p:cNvSpPr>
            <a:spLocks noGrp="1" noChangeArrowheads="1"/>
          </p:cNvSpPr>
          <p:nvPr>
            <p:ph type="title"/>
            <p:custDataLst>
              <p:tags r:id="rId4"/>
            </p:custDataLst>
          </p:nvPr>
        </p:nvSpPr>
        <p:spPr>
          <a:xfrm>
            <a:off x="102565" y="299657"/>
            <a:ext cx="8858384" cy="292373"/>
          </a:xfrm>
        </p:spPr>
        <p:txBody>
          <a:bodyPr/>
          <a:lstStyle/>
          <a:p>
            <a:r>
              <a:rPr lang="en-GB" dirty="0" smtClean="0"/>
              <a:t>Add Trailer plate ID</a:t>
            </a:r>
            <a:endParaRPr lang="en-GB" dirty="0"/>
          </a:p>
        </p:txBody>
      </p:sp>
      <p:pic>
        <p:nvPicPr>
          <p:cNvPr id="2" name="Picture 1"/>
          <p:cNvPicPr>
            <a:picLocks noChangeAspect="1"/>
          </p:cNvPicPr>
          <p:nvPr/>
        </p:nvPicPr>
        <p:blipFill>
          <a:blip r:embed="rId9"/>
          <a:stretch>
            <a:fillRect/>
          </a:stretch>
        </p:blipFill>
        <p:spPr>
          <a:xfrm>
            <a:off x="3207673" y="1029729"/>
            <a:ext cx="5753276" cy="2587452"/>
          </a:xfrm>
          <a:prstGeom prst="rect">
            <a:avLst/>
          </a:prstGeom>
        </p:spPr>
      </p:pic>
      <p:pic>
        <p:nvPicPr>
          <p:cNvPr id="3" name="Picture 2"/>
          <p:cNvPicPr>
            <a:picLocks noChangeAspect="1"/>
          </p:cNvPicPr>
          <p:nvPr/>
        </p:nvPicPr>
        <p:blipFill>
          <a:blip r:embed="rId10"/>
          <a:stretch>
            <a:fillRect/>
          </a:stretch>
        </p:blipFill>
        <p:spPr>
          <a:xfrm>
            <a:off x="882093" y="1853513"/>
            <a:ext cx="243402" cy="235550"/>
          </a:xfrm>
          <a:prstGeom prst="rect">
            <a:avLst/>
          </a:prstGeom>
        </p:spPr>
      </p:pic>
    </p:spTree>
    <p:extLst>
      <p:ext uri="{BB962C8B-B14F-4D97-AF65-F5344CB8AC3E}">
        <p14:creationId xmlns:p14="http://schemas.microsoft.com/office/powerpoint/2010/main" val="1471533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2"/>
          <p:cNvSpPr>
            <a:spLocks noGrp="1"/>
          </p:cNvSpPr>
          <p:nvPr>
            <p:ph type="sldNum" sz="quarter" idx="10"/>
          </p:nvPr>
        </p:nvSpPr>
        <p:spPr>
          <a:xfrm>
            <a:off x="8757449" y="6694406"/>
            <a:ext cx="155505" cy="153888"/>
          </a:xfrm>
        </p:spPr>
        <p:txBody>
          <a:bodyPr/>
          <a:lstStyle/>
          <a:p>
            <a:fld id="{00D9B8E2-D70F-4E59-A0E9-45D63E77287F}" type="slidenum">
              <a:rPr lang="en-GB" smtClean="0">
                <a:solidFill>
                  <a:srgbClr val="000080"/>
                </a:solidFill>
              </a:rPr>
              <a:pPr/>
              <a:t>4</a:t>
            </a:fld>
            <a:endParaRPr lang="en-GB" dirty="0">
              <a:solidFill>
                <a:srgbClr val="000080"/>
              </a:solidFill>
            </a:endParaRPr>
          </a:p>
        </p:txBody>
      </p:sp>
      <p:graphicFrame>
        <p:nvGraphicFramePr>
          <p:cNvPr id="3132418" name="Object 2" hidden="1"/>
          <p:cNvGraphicFramePr>
            <a:graphicFrameLocks noChangeAspect="1"/>
          </p:cNvGraphicFramePr>
          <p:nvPr>
            <p:custDataLst>
              <p:tags r:id="rId2"/>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spid="_x0000_s7181" name="think-cell Slide" r:id="rId7" imgW="360" imgH="360" progId="">
                  <p:embed/>
                </p:oleObj>
              </mc:Choice>
              <mc:Fallback>
                <p:oleObj name="think-cell Slide" r:id="rId7" imgW="360" imgH="36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32419" name="Rectangle 3" hidden="1"/>
          <p:cNvSpPr>
            <a:spLocks noChangeArrowheads="1"/>
          </p:cNvSpPr>
          <p:nvPr>
            <p:custDataLst>
              <p:tags r:id="rId3"/>
            </p:custDataLst>
          </p:nvPr>
        </p:nvSpPr>
        <p:spPr bwMode="gray">
          <a:xfrm>
            <a:off x="270" y="1"/>
            <a:ext cx="161974" cy="161974"/>
          </a:xfrm>
          <a:prstGeom prst="rect">
            <a:avLst/>
          </a:prstGeom>
          <a:solidFill>
            <a:schemeClr val="folHlink"/>
          </a:solidFill>
          <a:ln w="9525" algn="ctr">
            <a:solidFill>
              <a:srgbClr val="EAEAEA"/>
            </a:solidFill>
            <a:miter lim="800000"/>
            <a:headEnd/>
            <a:tailEnd/>
          </a:ln>
          <a:effectLst/>
        </p:spPr>
        <p:txBody>
          <a:bodyPr wrap="none" lIns="0" tIns="0" rIns="0" bIns="0" anchor="ctr"/>
          <a:lstStyle/>
          <a:p>
            <a:pPr algn="ctr" fontAlgn="base">
              <a:spcBef>
                <a:spcPct val="0"/>
              </a:spcBef>
              <a:spcAft>
                <a:spcPct val="0"/>
              </a:spcAft>
            </a:pPr>
            <a:endParaRPr lang="en-US" sz="1428" b="1">
              <a:solidFill>
                <a:srgbClr val="000080"/>
              </a:solidFill>
            </a:endParaRPr>
          </a:p>
        </p:txBody>
      </p:sp>
      <p:sp>
        <p:nvSpPr>
          <p:cNvPr id="9" name="TextBox 8"/>
          <p:cNvSpPr txBox="1"/>
          <p:nvPr/>
        </p:nvSpPr>
        <p:spPr>
          <a:xfrm>
            <a:off x="102566" y="807308"/>
            <a:ext cx="3044288" cy="3385542"/>
          </a:xfrm>
          <a:prstGeom prst="rect">
            <a:avLst/>
          </a:prstGeom>
          <a:noFill/>
          <a:ln w="12700">
            <a:noFill/>
          </a:ln>
        </p:spPr>
        <p:txBody>
          <a:bodyPr wrap="square" rtlCol="0">
            <a:spAutoFit/>
          </a:bodyPr>
          <a:lstStyle/>
          <a:p>
            <a:pPr marL="171450" indent="-171450">
              <a:buFont typeface="Arial" panose="020B0604020202020204" pitchFamily="34" charset="0"/>
              <a:buChar char="•"/>
            </a:pPr>
            <a:endParaRPr lang="en-GB" sz="1100" dirty="0" smtClean="0">
              <a:solidFill>
                <a:schemeClr val="tx2">
                  <a:lumMod val="60000"/>
                  <a:lumOff val="40000"/>
                </a:schemeClr>
              </a:solidFill>
            </a:endParaRPr>
          </a:p>
          <a:p>
            <a:r>
              <a:rPr lang="en-GB" sz="1100" dirty="0" smtClean="0">
                <a:solidFill>
                  <a:schemeClr val="tx2">
                    <a:lumMod val="60000"/>
                    <a:lumOff val="40000"/>
                  </a:schemeClr>
                </a:solidFill>
              </a:rPr>
              <a:t>Open </a:t>
            </a:r>
            <a:r>
              <a:rPr lang="en-GB" sz="1100" dirty="0" err="1" smtClean="0">
                <a:solidFill>
                  <a:schemeClr val="tx2">
                    <a:lumMod val="60000"/>
                    <a:lumOff val="40000"/>
                  </a:schemeClr>
                </a:solidFill>
              </a:rPr>
              <a:t>Dockbooing</a:t>
            </a:r>
            <a:r>
              <a:rPr lang="en-GB" sz="1100" dirty="0" smtClean="0">
                <a:solidFill>
                  <a:schemeClr val="tx2">
                    <a:lumMod val="60000"/>
                    <a:lumOff val="40000"/>
                  </a:schemeClr>
                </a:solidFill>
              </a:rPr>
              <a:t> window.</a:t>
            </a: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Click on expand button</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You will now see the Dock IDs in the left part of the view and the registration time in the right side.</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In this example:</a:t>
            </a:r>
          </a:p>
          <a:p>
            <a:pPr marL="171450" indent="-171450">
              <a:buFont typeface="Arial" panose="020B0604020202020204" pitchFamily="34" charset="0"/>
              <a:buChar char="•"/>
            </a:pPr>
            <a:endParaRPr lang="en-GB" sz="1100" dirty="0" smtClean="0">
              <a:solidFill>
                <a:schemeClr val="bg2">
                  <a:lumMod val="10000"/>
                </a:schemeClr>
              </a:solidFill>
            </a:endParaRPr>
          </a:p>
          <a:p>
            <a:pPr marL="628650" lvl="1" indent="-171450">
              <a:buFont typeface="Arial" panose="020B0604020202020204" pitchFamily="34" charset="0"/>
              <a:buChar char="•"/>
            </a:pPr>
            <a:r>
              <a:rPr lang="en-GB" sz="900" dirty="0" smtClean="0">
                <a:solidFill>
                  <a:schemeClr val="tx1">
                    <a:lumMod val="60000"/>
                    <a:lumOff val="40000"/>
                  </a:schemeClr>
                </a:solidFill>
              </a:rPr>
              <a:t>EN2EN4EN5</a:t>
            </a:r>
            <a:r>
              <a:rPr lang="en-GB" sz="900" dirty="0" smtClean="0">
                <a:solidFill>
                  <a:schemeClr val="bg2">
                    <a:lumMod val="10000"/>
                  </a:schemeClr>
                </a:solidFill>
              </a:rPr>
              <a:t> will be offloaded first at </a:t>
            </a:r>
            <a:r>
              <a:rPr lang="en-GB" sz="900" dirty="0" smtClean="0">
                <a:solidFill>
                  <a:schemeClr val="tx1">
                    <a:lumMod val="60000"/>
                    <a:lumOff val="40000"/>
                  </a:schemeClr>
                </a:solidFill>
              </a:rPr>
              <a:t>20:30</a:t>
            </a:r>
          </a:p>
          <a:p>
            <a:pPr marL="628650" lvl="1" indent="-171450">
              <a:buFont typeface="Arial" panose="020B0604020202020204" pitchFamily="34" charset="0"/>
              <a:buChar char="•"/>
            </a:pPr>
            <a:endParaRPr lang="en-GB" sz="900" dirty="0" smtClean="0">
              <a:solidFill>
                <a:schemeClr val="bg2">
                  <a:lumMod val="10000"/>
                </a:schemeClr>
              </a:solidFill>
            </a:endParaRPr>
          </a:p>
          <a:p>
            <a:pPr marL="628650" lvl="1" indent="-171450">
              <a:buFont typeface="Arial" panose="020B0604020202020204" pitchFamily="34" charset="0"/>
              <a:buChar char="•"/>
            </a:pPr>
            <a:r>
              <a:rPr lang="en-GB" sz="900" dirty="0" smtClean="0">
                <a:solidFill>
                  <a:schemeClr val="tx1">
                    <a:lumMod val="60000"/>
                    <a:lumOff val="40000"/>
                  </a:schemeClr>
                </a:solidFill>
              </a:rPr>
              <a:t>211</a:t>
            </a:r>
            <a:r>
              <a:rPr lang="en-GB" sz="900" dirty="0" smtClean="0">
                <a:solidFill>
                  <a:schemeClr val="bg2">
                    <a:lumMod val="10000"/>
                  </a:schemeClr>
                </a:solidFill>
              </a:rPr>
              <a:t> will be offloaded last at </a:t>
            </a:r>
            <a:r>
              <a:rPr lang="en-GB" sz="900" dirty="0" smtClean="0">
                <a:solidFill>
                  <a:schemeClr val="tx1">
                    <a:lumMod val="60000"/>
                    <a:lumOff val="40000"/>
                  </a:schemeClr>
                </a:solidFill>
              </a:rPr>
              <a:t>22:00</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p:txBody>
      </p:sp>
      <p:sp>
        <p:nvSpPr>
          <p:cNvPr id="14" name="Rectangle 4"/>
          <p:cNvSpPr>
            <a:spLocks noGrp="1" noChangeArrowheads="1"/>
          </p:cNvSpPr>
          <p:nvPr>
            <p:ph type="title"/>
            <p:custDataLst>
              <p:tags r:id="rId4"/>
            </p:custDataLst>
          </p:nvPr>
        </p:nvSpPr>
        <p:spPr>
          <a:xfrm>
            <a:off x="102565" y="299657"/>
            <a:ext cx="8858384" cy="292373"/>
          </a:xfrm>
        </p:spPr>
        <p:txBody>
          <a:bodyPr/>
          <a:lstStyle/>
          <a:p>
            <a:r>
              <a:rPr lang="en-GB" dirty="0" smtClean="0"/>
              <a:t>Get </a:t>
            </a:r>
            <a:r>
              <a:rPr lang="en-GB" dirty="0" err="1" smtClean="0"/>
              <a:t>slottimes</a:t>
            </a:r>
            <a:r>
              <a:rPr lang="en-GB" dirty="0" smtClean="0"/>
              <a:t> and offloading </a:t>
            </a:r>
            <a:r>
              <a:rPr lang="en-GB" dirty="0" err="1" smtClean="0"/>
              <a:t>Sequecns</a:t>
            </a:r>
            <a:r>
              <a:rPr lang="en-GB" dirty="0" smtClean="0"/>
              <a:t> from </a:t>
            </a:r>
            <a:r>
              <a:rPr lang="en-GB" dirty="0" err="1" smtClean="0"/>
              <a:t>Dockbooking</a:t>
            </a:r>
            <a:r>
              <a:rPr lang="en-GB" dirty="0" smtClean="0"/>
              <a:t> view</a:t>
            </a:r>
            <a:endParaRPr lang="en-GB" dirty="0"/>
          </a:p>
        </p:txBody>
      </p:sp>
      <p:pic>
        <p:nvPicPr>
          <p:cNvPr id="4" name="Picture 3"/>
          <p:cNvPicPr>
            <a:picLocks noChangeAspect="1"/>
          </p:cNvPicPr>
          <p:nvPr/>
        </p:nvPicPr>
        <p:blipFill>
          <a:blip r:embed="rId9"/>
          <a:stretch>
            <a:fillRect/>
          </a:stretch>
        </p:blipFill>
        <p:spPr>
          <a:xfrm>
            <a:off x="3146853" y="717903"/>
            <a:ext cx="5565737" cy="1414934"/>
          </a:xfrm>
          <a:prstGeom prst="rect">
            <a:avLst/>
          </a:prstGeom>
          <a:ln>
            <a:solidFill>
              <a:schemeClr val="tx1"/>
            </a:solidFill>
          </a:ln>
        </p:spPr>
      </p:pic>
      <p:pic>
        <p:nvPicPr>
          <p:cNvPr id="5" name="Picture 4"/>
          <p:cNvPicPr>
            <a:picLocks noChangeAspect="1"/>
          </p:cNvPicPr>
          <p:nvPr/>
        </p:nvPicPr>
        <p:blipFill>
          <a:blip r:embed="rId10"/>
          <a:stretch>
            <a:fillRect/>
          </a:stretch>
        </p:blipFill>
        <p:spPr>
          <a:xfrm>
            <a:off x="1908732" y="1149436"/>
            <a:ext cx="219075" cy="209550"/>
          </a:xfrm>
          <a:prstGeom prst="rect">
            <a:avLst/>
          </a:prstGeom>
        </p:spPr>
      </p:pic>
      <p:pic>
        <p:nvPicPr>
          <p:cNvPr id="6" name="Picture 5"/>
          <p:cNvPicPr>
            <a:picLocks noChangeAspect="1"/>
          </p:cNvPicPr>
          <p:nvPr/>
        </p:nvPicPr>
        <p:blipFill>
          <a:blip r:embed="rId11"/>
          <a:stretch>
            <a:fillRect/>
          </a:stretch>
        </p:blipFill>
        <p:spPr>
          <a:xfrm>
            <a:off x="3146853" y="2456672"/>
            <a:ext cx="5700984" cy="2799951"/>
          </a:xfrm>
          <a:prstGeom prst="rect">
            <a:avLst/>
          </a:prstGeom>
          <a:ln>
            <a:solidFill>
              <a:schemeClr val="tx1"/>
            </a:solidFill>
          </a:ln>
        </p:spPr>
      </p:pic>
      <p:sp>
        <p:nvSpPr>
          <p:cNvPr id="12" name="Rounded Rectangle 11"/>
          <p:cNvSpPr/>
          <p:nvPr/>
        </p:nvSpPr>
        <p:spPr>
          <a:xfrm>
            <a:off x="3078837" y="4127157"/>
            <a:ext cx="282202" cy="123310"/>
          </a:xfrm>
          <a:prstGeom prst="roundRect">
            <a:avLst/>
          </a:prstGeom>
          <a:noFill/>
          <a:ln w="19050">
            <a:solidFill>
              <a:srgbClr val="FF0000"/>
            </a:solidFill>
          </a:ln>
        </p:spPr>
        <p:style>
          <a:lnRef idx="1">
            <a:schemeClr val="accent1"/>
          </a:lnRef>
          <a:fillRef idx="2">
            <a:schemeClr val="accent1"/>
          </a:fillRef>
          <a:effectRef idx="1">
            <a:schemeClr val="accent1"/>
          </a:effectRef>
          <a:fontRef idx="minor">
            <a:schemeClr val="dk1"/>
          </a:fontRef>
        </p:style>
        <p:txBody>
          <a:bodyPr lIns="89226" tIns="44614" rIns="89226" bIns="44614" rtlCol="0" anchor="ctr"/>
          <a:lstStyle/>
          <a:p>
            <a:pPr algn="ctr" defTabSz="892226" fontAlgn="auto">
              <a:spcBef>
                <a:spcPts val="0"/>
              </a:spcBef>
              <a:spcAft>
                <a:spcPts val="0"/>
              </a:spcAft>
            </a:pPr>
            <a:endParaRPr lang="en-GB" sz="1000" b="1" kern="0" baseline="0" dirty="0" smtClean="0">
              <a:solidFill>
                <a:srgbClr val="05143F">
                  <a:lumMod val="90000"/>
                  <a:lumOff val="10000"/>
                </a:srgbClr>
              </a:solidFill>
            </a:endParaRPr>
          </a:p>
        </p:txBody>
      </p:sp>
      <p:sp>
        <p:nvSpPr>
          <p:cNvPr id="13" name="Rounded Rectangle 12"/>
          <p:cNvSpPr/>
          <p:nvPr/>
        </p:nvSpPr>
        <p:spPr>
          <a:xfrm>
            <a:off x="3078837" y="5000367"/>
            <a:ext cx="545812" cy="131805"/>
          </a:xfrm>
          <a:prstGeom prst="roundRect">
            <a:avLst/>
          </a:prstGeom>
          <a:noFill/>
          <a:ln w="19050">
            <a:solidFill>
              <a:srgbClr val="FF0000"/>
            </a:solidFill>
          </a:ln>
        </p:spPr>
        <p:style>
          <a:lnRef idx="1">
            <a:schemeClr val="accent1"/>
          </a:lnRef>
          <a:fillRef idx="2">
            <a:schemeClr val="accent1"/>
          </a:fillRef>
          <a:effectRef idx="1">
            <a:schemeClr val="accent1"/>
          </a:effectRef>
          <a:fontRef idx="minor">
            <a:schemeClr val="dk1"/>
          </a:fontRef>
        </p:style>
        <p:txBody>
          <a:bodyPr lIns="89226" tIns="44614" rIns="89226" bIns="44614" rtlCol="0" anchor="ctr"/>
          <a:lstStyle/>
          <a:p>
            <a:pPr algn="ctr" defTabSz="892226" fontAlgn="auto">
              <a:spcBef>
                <a:spcPts val="0"/>
              </a:spcBef>
              <a:spcAft>
                <a:spcPts val="0"/>
              </a:spcAft>
            </a:pPr>
            <a:endParaRPr lang="en-GB" sz="1000" b="1" kern="0" baseline="0" dirty="0" smtClean="0">
              <a:solidFill>
                <a:srgbClr val="05143F">
                  <a:lumMod val="90000"/>
                  <a:lumOff val="10000"/>
                </a:srgbClr>
              </a:solidFill>
            </a:endParaRPr>
          </a:p>
        </p:txBody>
      </p:sp>
      <p:sp>
        <p:nvSpPr>
          <p:cNvPr id="15" name="Rounded Rectangle 14"/>
          <p:cNvSpPr/>
          <p:nvPr/>
        </p:nvSpPr>
        <p:spPr>
          <a:xfrm>
            <a:off x="7354275" y="3581563"/>
            <a:ext cx="282202" cy="123310"/>
          </a:xfrm>
          <a:prstGeom prst="roundRect">
            <a:avLst/>
          </a:prstGeom>
          <a:noFill/>
          <a:ln w="19050">
            <a:solidFill>
              <a:srgbClr val="FF0000"/>
            </a:solidFill>
          </a:ln>
        </p:spPr>
        <p:style>
          <a:lnRef idx="1">
            <a:schemeClr val="accent1"/>
          </a:lnRef>
          <a:fillRef idx="2">
            <a:schemeClr val="accent1"/>
          </a:fillRef>
          <a:effectRef idx="1">
            <a:schemeClr val="accent1"/>
          </a:effectRef>
          <a:fontRef idx="minor">
            <a:schemeClr val="dk1"/>
          </a:fontRef>
        </p:style>
        <p:txBody>
          <a:bodyPr lIns="89226" tIns="44614" rIns="89226" bIns="44614" rtlCol="0" anchor="ctr"/>
          <a:lstStyle/>
          <a:p>
            <a:pPr algn="ctr" defTabSz="892226" fontAlgn="auto">
              <a:spcBef>
                <a:spcPts val="0"/>
              </a:spcBef>
              <a:spcAft>
                <a:spcPts val="0"/>
              </a:spcAft>
            </a:pPr>
            <a:endParaRPr lang="en-GB" sz="1000" b="1" kern="0" baseline="0" dirty="0" smtClean="0">
              <a:solidFill>
                <a:srgbClr val="05143F">
                  <a:lumMod val="90000"/>
                  <a:lumOff val="10000"/>
                </a:srgbClr>
              </a:solidFill>
            </a:endParaRPr>
          </a:p>
        </p:txBody>
      </p:sp>
      <p:sp>
        <p:nvSpPr>
          <p:cNvPr id="16" name="Rounded Rectangle 15"/>
          <p:cNvSpPr/>
          <p:nvPr/>
        </p:nvSpPr>
        <p:spPr>
          <a:xfrm>
            <a:off x="7354275" y="4456670"/>
            <a:ext cx="282202" cy="123310"/>
          </a:xfrm>
          <a:prstGeom prst="roundRect">
            <a:avLst/>
          </a:prstGeom>
          <a:noFill/>
          <a:ln w="19050">
            <a:solidFill>
              <a:srgbClr val="FF0000"/>
            </a:solidFill>
          </a:ln>
        </p:spPr>
        <p:style>
          <a:lnRef idx="1">
            <a:schemeClr val="accent1"/>
          </a:lnRef>
          <a:fillRef idx="2">
            <a:schemeClr val="accent1"/>
          </a:fillRef>
          <a:effectRef idx="1">
            <a:schemeClr val="accent1"/>
          </a:effectRef>
          <a:fontRef idx="minor">
            <a:schemeClr val="dk1"/>
          </a:fontRef>
        </p:style>
        <p:txBody>
          <a:bodyPr lIns="89226" tIns="44614" rIns="89226" bIns="44614" rtlCol="0" anchor="ctr"/>
          <a:lstStyle/>
          <a:p>
            <a:pPr algn="ctr" defTabSz="892226" fontAlgn="auto">
              <a:spcBef>
                <a:spcPts val="0"/>
              </a:spcBef>
              <a:spcAft>
                <a:spcPts val="0"/>
              </a:spcAft>
            </a:pPr>
            <a:endParaRPr lang="en-GB" sz="1000" b="1" kern="0" baseline="0" dirty="0" smtClean="0">
              <a:solidFill>
                <a:srgbClr val="05143F">
                  <a:lumMod val="90000"/>
                  <a:lumOff val="10000"/>
                </a:srgbClr>
              </a:solidFill>
            </a:endParaRPr>
          </a:p>
        </p:txBody>
      </p:sp>
    </p:spTree>
    <p:extLst>
      <p:ext uri="{BB962C8B-B14F-4D97-AF65-F5344CB8AC3E}">
        <p14:creationId xmlns:p14="http://schemas.microsoft.com/office/powerpoint/2010/main" val="2507028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2"/>
          <p:cNvSpPr>
            <a:spLocks noGrp="1"/>
          </p:cNvSpPr>
          <p:nvPr>
            <p:ph type="sldNum" sz="quarter" idx="10"/>
          </p:nvPr>
        </p:nvSpPr>
        <p:spPr>
          <a:xfrm>
            <a:off x="8757449" y="6694406"/>
            <a:ext cx="155505" cy="153888"/>
          </a:xfrm>
        </p:spPr>
        <p:txBody>
          <a:bodyPr/>
          <a:lstStyle/>
          <a:p>
            <a:fld id="{00D9B8E2-D70F-4E59-A0E9-45D63E77287F}" type="slidenum">
              <a:rPr lang="en-GB" smtClean="0">
                <a:solidFill>
                  <a:srgbClr val="000080"/>
                </a:solidFill>
              </a:rPr>
              <a:pPr/>
              <a:t>5</a:t>
            </a:fld>
            <a:endParaRPr lang="en-GB" dirty="0">
              <a:solidFill>
                <a:srgbClr val="000080"/>
              </a:solidFill>
            </a:endParaRPr>
          </a:p>
        </p:txBody>
      </p:sp>
      <p:graphicFrame>
        <p:nvGraphicFramePr>
          <p:cNvPr id="3132418" name="Object 2" hidden="1"/>
          <p:cNvGraphicFramePr>
            <a:graphicFrameLocks noChangeAspect="1"/>
          </p:cNvGraphicFramePr>
          <p:nvPr>
            <p:custDataLst>
              <p:tags r:id="rId2"/>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spid="_x0000_s8203" name="think-cell Slide" r:id="rId7" imgW="360" imgH="360" progId="">
                  <p:embed/>
                </p:oleObj>
              </mc:Choice>
              <mc:Fallback>
                <p:oleObj name="think-cell Slide" r:id="rId7" imgW="360" imgH="36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32419" name="Rectangle 3" hidden="1"/>
          <p:cNvSpPr>
            <a:spLocks noChangeArrowheads="1"/>
          </p:cNvSpPr>
          <p:nvPr>
            <p:custDataLst>
              <p:tags r:id="rId3"/>
            </p:custDataLst>
          </p:nvPr>
        </p:nvSpPr>
        <p:spPr bwMode="gray">
          <a:xfrm>
            <a:off x="270" y="1"/>
            <a:ext cx="161974" cy="161974"/>
          </a:xfrm>
          <a:prstGeom prst="rect">
            <a:avLst/>
          </a:prstGeom>
          <a:solidFill>
            <a:schemeClr val="folHlink"/>
          </a:solidFill>
          <a:ln w="9525" algn="ctr">
            <a:solidFill>
              <a:srgbClr val="EAEAEA"/>
            </a:solidFill>
            <a:miter lim="800000"/>
            <a:headEnd/>
            <a:tailEnd/>
          </a:ln>
          <a:effectLst/>
        </p:spPr>
        <p:txBody>
          <a:bodyPr wrap="none" lIns="0" tIns="0" rIns="0" bIns="0" anchor="ctr"/>
          <a:lstStyle/>
          <a:p>
            <a:pPr algn="ctr" fontAlgn="base">
              <a:spcBef>
                <a:spcPct val="0"/>
              </a:spcBef>
              <a:spcAft>
                <a:spcPct val="0"/>
              </a:spcAft>
            </a:pPr>
            <a:endParaRPr lang="en-US" sz="1428" b="1">
              <a:solidFill>
                <a:srgbClr val="000080"/>
              </a:solidFill>
            </a:endParaRPr>
          </a:p>
        </p:txBody>
      </p:sp>
      <p:sp>
        <p:nvSpPr>
          <p:cNvPr id="9" name="TextBox 8"/>
          <p:cNvSpPr txBox="1"/>
          <p:nvPr/>
        </p:nvSpPr>
        <p:spPr>
          <a:xfrm>
            <a:off x="102566" y="807308"/>
            <a:ext cx="3044288" cy="4832092"/>
          </a:xfrm>
          <a:prstGeom prst="rect">
            <a:avLst/>
          </a:prstGeom>
          <a:noFill/>
          <a:ln w="12700">
            <a:noFill/>
          </a:ln>
        </p:spPr>
        <p:txBody>
          <a:bodyPr wrap="square" rtlCol="0">
            <a:spAutoFit/>
          </a:bodyPr>
          <a:lstStyle/>
          <a:p>
            <a:pPr marL="171450" indent="-171450">
              <a:buFont typeface="Arial" panose="020B0604020202020204" pitchFamily="34" charset="0"/>
              <a:buChar char="•"/>
            </a:pPr>
            <a:r>
              <a:rPr lang="en-GB" sz="1100" dirty="0" smtClean="0">
                <a:solidFill>
                  <a:schemeClr val="bg2">
                    <a:lumMod val="10000"/>
                  </a:schemeClr>
                </a:solidFill>
              </a:rPr>
              <a:t>When have a load open click on scrollbar and select </a:t>
            </a:r>
            <a:r>
              <a:rPr lang="en-GB" sz="1100" dirty="0" err="1" smtClean="0">
                <a:solidFill>
                  <a:schemeClr val="bg2">
                    <a:lumMod val="10000"/>
                  </a:schemeClr>
                </a:solidFill>
              </a:rPr>
              <a:t>Assigment</a:t>
            </a:r>
            <a:r>
              <a:rPr lang="en-GB" sz="1100" dirty="0" smtClean="0">
                <a:solidFill>
                  <a:schemeClr val="bg2">
                    <a:lumMod val="10000"/>
                  </a:schemeClr>
                </a:solidFill>
              </a:rPr>
              <a:t> list and click on Print Button</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The printed Assignment list of transport orders are sorted in the Loading order. You can see the highlighted parts with information for dock ID and </a:t>
            </a:r>
            <a:r>
              <a:rPr lang="en-GB" sz="1100" dirty="0" err="1" smtClean="0">
                <a:solidFill>
                  <a:schemeClr val="bg2">
                    <a:lumMod val="10000"/>
                  </a:schemeClr>
                </a:solidFill>
              </a:rPr>
              <a:t>Slottime</a:t>
            </a:r>
            <a:r>
              <a:rPr lang="en-GB" sz="1100" dirty="0" smtClean="0">
                <a:solidFill>
                  <a:schemeClr val="bg2">
                    <a:lumMod val="10000"/>
                  </a:schemeClr>
                </a:solidFill>
              </a:rPr>
              <a:t>.</a:t>
            </a: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p:txBody>
      </p:sp>
      <p:sp>
        <p:nvSpPr>
          <p:cNvPr id="14" name="Rectangle 4"/>
          <p:cNvSpPr>
            <a:spLocks noGrp="1" noChangeArrowheads="1"/>
          </p:cNvSpPr>
          <p:nvPr>
            <p:ph type="title"/>
            <p:custDataLst>
              <p:tags r:id="rId4"/>
            </p:custDataLst>
          </p:nvPr>
        </p:nvSpPr>
        <p:spPr>
          <a:xfrm>
            <a:off x="102565" y="299657"/>
            <a:ext cx="8858384" cy="292373"/>
          </a:xfrm>
        </p:spPr>
        <p:txBody>
          <a:bodyPr/>
          <a:lstStyle/>
          <a:p>
            <a:r>
              <a:rPr lang="en-GB" dirty="0" smtClean="0"/>
              <a:t>Get </a:t>
            </a:r>
            <a:r>
              <a:rPr lang="en-GB" dirty="0" err="1" smtClean="0"/>
              <a:t>slottimes</a:t>
            </a:r>
            <a:r>
              <a:rPr lang="en-GB" dirty="0" smtClean="0"/>
              <a:t> and offloading </a:t>
            </a:r>
            <a:r>
              <a:rPr lang="en-GB" dirty="0" err="1" smtClean="0"/>
              <a:t>Sequecns</a:t>
            </a:r>
            <a:r>
              <a:rPr lang="en-GB" dirty="0" smtClean="0"/>
              <a:t> from Assignment list</a:t>
            </a:r>
            <a:endParaRPr lang="en-GB" dirty="0"/>
          </a:p>
        </p:txBody>
      </p:sp>
      <p:pic>
        <p:nvPicPr>
          <p:cNvPr id="2" name="Picture 1"/>
          <p:cNvPicPr>
            <a:picLocks noChangeAspect="1"/>
          </p:cNvPicPr>
          <p:nvPr/>
        </p:nvPicPr>
        <p:blipFill>
          <a:blip r:embed="rId9"/>
          <a:stretch>
            <a:fillRect/>
          </a:stretch>
        </p:blipFill>
        <p:spPr>
          <a:xfrm>
            <a:off x="4717304" y="930875"/>
            <a:ext cx="3612557" cy="1436087"/>
          </a:xfrm>
          <a:prstGeom prst="rect">
            <a:avLst/>
          </a:prstGeom>
        </p:spPr>
      </p:pic>
      <p:cxnSp>
        <p:nvCxnSpPr>
          <p:cNvPr id="17" name="Straight Arrow Connector 16"/>
          <p:cNvCxnSpPr/>
          <p:nvPr/>
        </p:nvCxnSpPr>
        <p:spPr bwMode="auto">
          <a:xfrm>
            <a:off x="2281881" y="1235676"/>
            <a:ext cx="5791200" cy="601362"/>
          </a:xfrm>
          <a:prstGeom prst="straightConnector1">
            <a:avLst/>
          </a:prstGeom>
          <a:solidFill>
            <a:schemeClr val="accent1"/>
          </a:solidFill>
          <a:ln w="22225" cap="flat" cmpd="sng" algn="ctr">
            <a:solidFill>
              <a:schemeClr val="tx1"/>
            </a:solidFill>
            <a:prstDash val="solid"/>
            <a:round/>
            <a:headEnd type="none" w="med" len="med"/>
            <a:tailEnd type="triangle"/>
          </a:ln>
          <a:effectLst/>
        </p:spPr>
      </p:cxnSp>
      <p:pic>
        <p:nvPicPr>
          <p:cNvPr id="10" name="Picture 9"/>
          <p:cNvPicPr>
            <a:picLocks noChangeAspect="1"/>
          </p:cNvPicPr>
          <p:nvPr/>
        </p:nvPicPr>
        <p:blipFill>
          <a:blip r:embed="rId10"/>
          <a:stretch>
            <a:fillRect/>
          </a:stretch>
        </p:blipFill>
        <p:spPr>
          <a:xfrm>
            <a:off x="3146854" y="2807690"/>
            <a:ext cx="5471856" cy="2791763"/>
          </a:xfrm>
          <a:prstGeom prst="rect">
            <a:avLst/>
          </a:prstGeom>
        </p:spPr>
      </p:pic>
    </p:spTree>
    <p:extLst>
      <p:ext uri="{BB962C8B-B14F-4D97-AF65-F5344CB8AC3E}">
        <p14:creationId xmlns:p14="http://schemas.microsoft.com/office/powerpoint/2010/main" val="2668902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2"/>
          <p:cNvSpPr>
            <a:spLocks noGrp="1"/>
          </p:cNvSpPr>
          <p:nvPr>
            <p:ph type="sldNum" sz="quarter" idx="10"/>
          </p:nvPr>
        </p:nvSpPr>
        <p:spPr>
          <a:xfrm>
            <a:off x="8757449" y="6694406"/>
            <a:ext cx="155505" cy="153888"/>
          </a:xfrm>
        </p:spPr>
        <p:txBody>
          <a:bodyPr/>
          <a:lstStyle/>
          <a:p>
            <a:fld id="{00D9B8E2-D70F-4E59-A0E9-45D63E77287F}" type="slidenum">
              <a:rPr lang="en-GB" smtClean="0">
                <a:solidFill>
                  <a:srgbClr val="000080"/>
                </a:solidFill>
              </a:rPr>
              <a:pPr/>
              <a:t>6</a:t>
            </a:fld>
            <a:endParaRPr lang="en-GB" dirty="0">
              <a:solidFill>
                <a:srgbClr val="000080"/>
              </a:solidFill>
            </a:endParaRPr>
          </a:p>
        </p:txBody>
      </p:sp>
      <p:graphicFrame>
        <p:nvGraphicFramePr>
          <p:cNvPr id="3132418" name="Object 2" hidden="1"/>
          <p:cNvGraphicFramePr>
            <a:graphicFrameLocks noChangeAspect="1"/>
          </p:cNvGraphicFramePr>
          <p:nvPr>
            <p:custDataLst>
              <p:tags r:id="rId2"/>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spid="_x0000_s9226" name="think-cell Slide" r:id="rId7" imgW="360" imgH="360" progId="">
                  <p:embed/>
                </p:oleObj>
              </mc:Choice>
              <mc:Fallback>
                <p:oleObj name="think-cell Slide" r:id="rId7" imgW="360" imgH="36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32419" name="Rectangle 3" hidden="1"/>
          <p:cNvSpPr>
            <a:spLocks noChangeArrowheads="1"/>
          </p:cNvSpPr>
          <p:nvPr>
            <p:custDataLst>
              <p:tags r:id="rId3"/>
            </p:custDataLst>
          </p:nvPr>
        </p:nvSpPr>
        <p:spPr bwMode="gray">
          <a:xfrm>
            <a:off x="270" y="1"/>
            <a:ext cx="161974" cy="161974"/>
          </a:xfrm>
          <a:prstGeom prst="rect">
            <a:avLst/>
          </a:prstGeom>
          <a:solidFill>
            <a:schemeClr val="folHlink"/>
          </a:solidFill>
          <a:ln w="9525" algn="ctr">
            <a:solidFill>
              <a:srgbClr val="EAEAEA"/>
            </a:solidFill>
            <a:miter lim="800000"/>
            <a:headEnd/>
            <a:tailEnd/>
          </a:ln>
          <a:effectLst/>
        </p:spPr>
        <p:txBody>
          <a:bodyPr wrap="none" lIns="0" tIns="0" rIns="0" bIns="0" anchor="ctr"/>
          <a:lstStyle/>
          <a:p>
            <a:pPr algn="ctr" fontAlgn="base">
              <a:spcBef>
                <a:spcPct val="0"/>
              </a:spcBef>
              <a:spcAft>
                <a:spcPct val="0"/>
              </a:spcAft>
            </a:pPr>
            <a:endParaRPr lang="en-US" sz="1428" b="1">
              <a:solidFill>
                <a:srgbClr val="000080"/>
              </a:solidFill>
            </a:endParaRPr>
          </a:p>
        </p:txBody>
      </p:sp>
      <p:sp>
        <p:nvSpPr>
          <p:cNvPr id="9" name="TextBox 8"/>
          <p:cNvSpPr txBox="1"/>
          <p:nvPr/>
        </p:nvSpPr>
        <p:spPr>
          <a:xfrm>
            <a:off x="102565" y="807308"/>
            <a:ext cx="3200807" cy="5509200"/>
          </a:xfrm>
          <a:prstGeom prst="rect">
            <a:avLst/>
          </a:prstGeom>
          <a:noFill/>
          <a:ln w="12700">
            <a:noFill/>
          </a:ln>
        </p:spPr>
        <p:txBody>
          <a:bodyPr wrap="square" rtlCol="0">
            <a:spAutoFit/>
          </a:bodyPr>
          <a:lstStyle/>
          <a:p>
            <a:r>
              <a:rPr lang="en-GB" sz="1100" dirty="0" smtClean="0">
                <a:solidFill>
                  <a:schemeClr val="bg2">
                    <a:lumMod val="10000"/>
                  </a:schemeClr>
                </a:solidFill>
              </a:rPr>
              <a:t>After entering Status window.</a:t>
            </a:r>
          </a:p>
          <a:p>
            <a:endParaRPr lang="en-GB" sz="1100" dirty="0">
              <a:solidFill>
                <a:schemeClr val="bg2">
                  <a:lumMod val="10000"/>
                </a:schemeClr>
              </a:solidFill>
            </a:endParaRPr>
          </a:p>
          <a:p>
            <a:r>
              <a:rPr lang="en-GB" sz="1100" dirty="0" smtClean="0">
                <a:solidFill>
                  <a:schemeClr val="bg2">
                    <a:lumMod val="10000"/>
                  </a:schemeClr>
                </a:solidFill>
              </a:rPr>
              <a:t>All statuses are added on transport order level, this means that all transport orders need to receive for the load to change status to collected. </a:t>
            </a:r>
          </a:p>
          <a:p>
            <a:endParaRPr lang="en-GB" sz="1100" dirty="0">
              <a:solidFill>
                <a:schemeClr val="bg2">
                  <a:lumMod val="10000"/>
                </a:schemeClr>
              </a:solidFill>
            </a:endParaRPr>
          </a:p>
          <a:p>
            <a:endParaRPr lang="en-GB" sz="1100" dirty="0" smtClean="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You need to fill in at least one Transport order with status, date and time(see highlighted in Yellow).</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You can then use the Copy button in order to set the same status on all Transport orders on the load.</a:t>
            </a: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r>
              <a:rPr lang="en-GB" sz="1100" dirty="0" smtClean="0">
                <a:solidFill>
                  <a:schemeClr val="bg2">
                    <a:lumMod val="10000"/>
                  </a:schemeClr>
                </a:solidFill>
              </a:rPr>
              <a:t>After entering the status click on Save button and the status will be updated.</a:t>
            </a: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a:p>
            <a:pPr marL="171450" indent="-171450">
              <a:buFont typeface="Arial" panose="020B0604020202020204" pitchFamily="34" charset="0"/>
              <a:buChar char="•"/>
            </a:pPr>
            <a:endParaRPr lang="en-GB" sz="1100" dirty="0">
              <a:solidFill>
                <a:schemeClr val="bg2">
                  <a:lumMod val="10000"/>
                </a:schemeClr>
              </a:solidFill>
            </a:endParaRPr>
          </a:p>
          <a:p>
            <a:pPr marL="171450" indent="-171450">
              <a:buFont typeface="Arial" panose="020B0604020202020204" pitchFamily="34" charset="0"/>
              <a:buChar char="•"/>
            </a:pPr>
            <a:endParaRPr lang="en-GB" sz="1100" dirty="0" smtClean="0">
              <a:solidFill>
                <a:schemeClr val="bg2">
                  <a:lumMod val="10000"/>
                </a:schemeClr>
              </a:solidFill>
            </a:endParaRPr>
          </a:p>
        </p:txBody>
      </p:sp>
      <p:sp>
        <p:nvSpPr>
          <p:cNvPr id="14" name="Rectangle 4"/>
          <p:cNvSpPr>
            <a:spLocks noGrp="1" noChangeArrowheads="1"/>
          </p:cNvSpPr>
          <p:nvPr>
            <p:ph type="title"/>
            <p:custDataLst>
              <p:tags r:id="rId4"/>
            </p:custDataLst>
          </p:nvPr>
        </p:nvSpPr>
        <p:spPr>
          <a:xfrm>
            <a:off x="102565" y="299657"/>
            <a:ext cx="8858384" cy="292373"/>
          </a:xfrm>
        </p:spPr>
        <p:txBody>
          <a:bodyPr/>
          <a:lstStyle/>
          <a:p>
            <a:r>
              <a:rPr lang="en-GB" dirty="0" smtClean="0"/>
              <a:t>Entering Status for a Load</a:t>
            </a:r>
            <a:endParaRPr lang="en-GB" dirty="0"/>
          </a:p>
        </p:txBody>
      </p:sp>
      <p:pic>
        <p:nvPicPr>
          <p:cNvPr id="4" name="Picture 3"/>
          <p:cNvPicPr>
            <a:picLocks noChangeAspect="1"/>
          </p:cNvPicPr>
          <p:nvPr/>
        </p:nvPicPr>
        <p:blipFill>
          <a:blip r:embed="rId9"/>
          <a:stretch>
            <a:fillRect/>
          </a:stretch>
        </p:blipFill>
        <p:spPr>
          <a:xfrm>
            <a:off x="3871784" y="716692"/>
            <a:ext cx="5089164" cy="2142314"/>
          </a:xfrm>
          <a:prstGeom prst="rect">
            <a:avLst/>
          </a:prstGeom>
        </p:spPr>
      </p:pic>
      <p:pic>
        <p:nvPicPr>
          <p:cNvPr id="5" name="Picture 4"/>
          <p:cNvPicPr>
            <a:picLocks noChangeAspect="1"/>
          </p:cNvPicPr>
          <p:nvPr/>
        </p:nvPicPr>
        <p:blipFill>
          <a:blip r:embed="rId10"/>
          <a:stretch>
            <a:fillRect/>
          </a:stretch>
        </p:blipFill>
        <p:spPr>
          <a:xfrm>
            <a:off x="6657383" y="3261776"/>
            <a:ext cx="2384731" cy="1170587"/>
          </a:xfrm>
          <a:prstGeom prst="rect">
            <a:avLst/>
          </a:prstGeom>
        </p:spPr>
      </p:pic>
      <p:cxnSp>
        <p:nvCxnSpPr>
          <p:cNvPr id="13" name="Straight Arrow Connector 12"/>
          <p:cNvCxnSpPr/>
          <p:nvPr/>
        </p:nvCxnSpPr>
        <p:spPr bwMode="auto">
          <a:xfrm flipV="1">
            <a:off x="3130378" y="2265405"/>
            <a:ext cx="3855308" cy="197709"/>
          </a:xfrm>
          <a:prstGeom prst="straightConnector1">
            <a:avLst/>
          </a:prstGeom>
          <a:solidFill>
            <a:schemeClr val="accent1"/>
          </a:solidFill>
          <a:ln w="22225" cap="flat" cmpd="sng" algn="ctr">
            <a:solidFill>
              <a:schemeClr val="tx1"/>
            </a:solidFill>
            <a:prstDash val="solid"/>
            <a:round/>
            <a:headEnd type="none" w="med" len="med"/>
            <a:tailEnd type="triangle"/>
          </a:ln>
          <a:effectLst/>
        </p:spPr>
      </p:cxnSp>
      <p:sp>
        <p:nvSpPr>
          <p:cNvPr id="8" name="Down Arrow 7"/>
          <p:cNvSpPr/>
          <p:nvPr/>
        </p:nvSpPr>
        <p:spPr>
          <a:xfrm>
            <a:off x="7849748" y="2916467"/>
            <a:ext cx="371614" cy="287848"/>
          </a:xfrm>
          <a:prstGeom prst="downArrow">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p:spPr>
        <p:style>
          <a:lnRef idx="1">
            <a:schemeClr val="accent1"/>
          </a:lnRef>
          <a:fillRef idx="2">
            <a:schemeClr val="accent1"/>
          </a:fillRef>
          <a:effectRef idx="1">
            <a:schemeClr val="accent1"/>
          </a:effectRef>
          <a:fontRef idx="minor">
            <a:schemeClr val="dk1"/>
          </a:fontRef>
        </p:style>
        <p:txBody>
          <a:bodyPr lIns="89226" tIns="44614" rIns="89226" bIns="44614" rtlCol="0" anchor="ctr"/>
          <a:lstStyle/>
          <a:p>
            <a:pPr algn="ctr" defTabSz="892226" fontAlgn="auto">
              <a:spcBef>
                <a:spcPts val="0"/>
              </a:spcBef>
              <a:spcAft>
                <a:spcPts val="0"/>
              </a:spcAft>
            </a:pPr>
            <a:endParaRPr lang="en-GB" sz="1000" b="1" kern="0" baseline="0" dirty="0" smtClean="0">
              <a:solidFill>
                <a:srgbClr val="05143F">
                  <a:lumMod val="90000"/>
                  <a:lumOff val="10000"/>
                </a:srgbClr>
              </a:solidFill>
            </a:endParaRPr>
          </a:p>
        </p:txBody>
      </p:sp>
      <p:cxnSp>
        <p:nvCxnSpPr>
          <p:cNvPr id="18" name="Straight Arrow Connector 17"/>
          <p:cNvCxnSpPr/>
          <p:nvPr/>
        </p:nvCxnSpPr>
        <p:spPr bwMode="auto">
          <a:xfrm flipV="1">
            <a:off x="3212757" y="2137821"/>
            <a:ext cx="5622444" cy="1066494"/>
          </a:xfrm>
          <a:prstGeom prst="straightConnector1">
            <a:avLst/>
          </a:prstGeom>
          <a:solidFill>
            <a:schemeClr val="accent1"/>
          </a:solidFill>
          <a:ln w="222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9801525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LSwwMvtXM02VrwC14O1Ko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e1mh1BEPLk6L4izThM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v4qzfBuqoEGbA0FyB2oL3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As2DCVC220e2v7IyW8_5X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A.NOEfLFTEmAgzEK4LE6t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H6BPs_PkYkOddUTpTqZTQ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VBN4QrsGQk.SJUU.Oc9DE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18.xml><?xml version="1.0" encoding="utf-8"?>
<p:tagLst xmlns:a="http://schemas.openxmlformats.org/drawingml/2006/main" xmlns:r="http://schemas.openxmlformats.org/officeDocument/2006/relationships" xmlns:p="http://schemas.openxmlformats.org/presentationml/2006/main">
  <p:tag name="NAME" val="Moon"/>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Shape"/>
</p:tagLst>
</file>

<file path=ppt/tags/tag24.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5.xml><?xml version="1.0" encoding="utf-8"?>
<p:tagLst xmlns:a="http://schemas.openxmlformats.org/drawingml/2006/main" xmlns:r="http://schemas.openxmlformats.org/officeDocument/2006/relationships" xmlns:p="http://schemas.openxmlformats.org/presentationml/2006/main">
  <p:tag name="NAME" val="MoonShape"/>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Shape"/>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29.xml><?xml version="1.0" encoding="utf-8"?>
<p:tagLst xmlns:a="http://schemas.openxmlformats.org/drawingml/2006/main" xmlns:r="http://schemas.openxmlformats.org/officeDocument/2006/relationships" xmlns:p="http://schemas.openxmlformats.org/presentationml/2006/main">
  <p:tag name="NAME" val="MoonShap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VWOICuNPEy9vRYu6AuDvw"/>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1.xml><?xml version="1.0" encoding="utf-8"?>
<p:tagLst xmlns:a="http://schemas.openxmlformats.org/drawingml/2006/main" xmlns:r="http://schemas.openxmlformats.org/officeDocument/2006/relationships" xmlns:p="http://schemas.openxmlformats.org/presentationml/2006/main">
  <p:tag name="NAME" val="MoonShape"/>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B3ANvvgY_U2SfEsfATvPF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csaMgoNPP02mwG7aYp8iW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AtgCAXE7fkyfY.pjwO2C8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H9lguAseuEG8nBHKitCTx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6EI7moDGpkOULurdz7Xo.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iuex8nSQ5EC_I1kz866vn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LFV7zIXSkWHuEjgFOX0z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9fK65ns4D06WcZjwGfc0y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u_eCcecMgEiCgtWkq8Hzu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OvqbPig9LE.sWquEn.FIg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rCu1ehPSE667Da8_Dxr7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r3DqkEAz4E2lRsxkdwwl7w"/>
</p:tagLst>
</file>

<file path=ppt/tags/tag53.xml><?xml version="1.0" encoding="utf-8"?>
<p:tagLst xmlns:a="http://schemas.openxmlformats.org/drawingml/2006/main" xmlns:r="http://schemas.openxmlformats.org/officeDocument/2006/relationships" xmlns:p="http://schemas.openxmlformats.org/presentationml/2006/main">
  <p:tag name="RESIZE" val="Yes"/>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0Vzuh7t_QkaGSAOFJ8rME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0Vzuh7t_QkaGSAOFJ8rMEg"/>
</p:tagLst>
</file>

<file path=ppt/tags/tag58.xml><?xml version="1.0" encoding="utf-8"?>
<p:tagLst xmlns:a="http://schemas.openxmlformats.org/drawingml/2006/main" xmlns:r="http://schemas.openxmlformats.org/officeDocument/2006/relationships" xmlns:p="http://schemas.openxmlformats.org/presentationml/2006/main">
  <p:tag name="RESIZE" val="Yes"/>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jHRZLTbWyEGlme0K_Bfl3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0Vzuh7t_QkaGSAOFJ8rMEg"/>
</p:tagLst>
</file>

<file path=ppt/tags/tag61.xml><?xml version="1.0" encoding="utf-8"?>
<p:tagLst xmlns:a="http://schemas.openxmlformats.org/drawingml/2006/main" xmlns:r="http://schemas.openxmlformats.org/officeDocument/2006/relationships" xmlns:p="http://schemas.openxmlformats.org/presentationml/2006/main">
  <p:tag name="RESIZE" val="Yes"/>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0Vzuh7t_QkaGSAOFJ8rMEg"/>
</p:tagLst>
</file>

<file path=ppt/tags/tag64.xml><?xml version="1.0" encoding="utf-8"?>
<p:tagLst xmlns:a="http://schemas.openxmlformats.org/drawingml/2006/main" xmlns:r="http://schemas.openxmlformats.org/officeDocument/2006/relationships" xmlns:p="http://schemas.openxmlformats.org/presentationml/2006/main">
  <p:tag name="RESIZE" val="Yes"/>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0Vzuh7t_QkaGSAOFJ8rMEg"/>
</p:tagLst>
</file>

<file path=ppt/tags/tag67.xml><?xml version="1.0" encoding="utf-8"?>
<p:tagLst xmlns:a="http://schemas.openxmlformats.org/drawingml/2006/main" xmlns:r="http://schemas.openxmlformats.org/officeDocument/2006/relationships" xmlns:p="http://schemas.openxmlformats.org/presentationml/2006/main">
  <p:tag name="RESIZE" val="Yes"/>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0Vzuh7t_QkaGSAOFJ8rME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7RQUHYy4M0KLSJdwabHPLw"/>
</p:tagLst>
</file>

<file path=ppt/tags/tag70.xml><?xml version="1.0" encoding="utf-8"?>
<p:tagLst xmlns:a="http://schemas.openxmlformats.org/drawingml/2006/main" xmlns:r="http://schemas.openxmlformats.org/officeDocument/2006/relationships" xmlns:p="http://schemas.openxmlformats.org/presentationml/2006/main">
  <p:tag name="RESIZE" val="Yes"/>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lkN0xnSsIEOEgMVpRaD5T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5z5PTlkEkkaArjqkCuWcPA"/>
</p:tagLst>
</file>

<file path=ppt/theme/theme1.xml><?xml version="1.0" encoding="utf-8"?>
<a:theme xmlns:a="http://schemas.openxmlformats.org/drawingml/2006/main" name="3_SCANIA_CF_SN0466">
  <a:themeElements>
    <a:clrScheme name="SCANIA_CF_SN0466 1">
      <a:dk1>
        <a:srgbClr val="000080"/>
      </a:dk1>
      <a:lt1>
        <a:srgbClr val="FFFFFF"/>
      </a:lt1>
      <a:dk2>
        <a:srgbClr val="000080"/>
      </a:dk2>
      <a:lt2>
        <a:srgbClr val="D7D7D7"/>
      </a:lt2>
      <a:accent1>
        <a:srgbClr val="B6B6B6"/>
      </a:accent1>
      <a:accent2>
        <a:srgbClr val="757575"/>
      </a:accent2>
      <a:accent3>
        <a:srgbClr val="FFFFFF"/>
      </a:accent3>
      <a:accent4>
        <a:srgbClr val="00006C"/>
      </a:accent4>
      <a:accent5>
        <a:srgbClr val="D7D7D7"/>
      </a:accent5>
      <a:accent6>
        <a:srgbClr val="696969"/>
      </a:accent6>
      <a:hlink>
        <a:srgbClr val="083366"/>
      </a:hlink>
      <a:folHlink>
        <a:srgbClr val="05143F"/>
      </a:folHlink>
    </a:clrScheme>
    <a:fontScheme name="SCANIA_CF_SN0466">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lIns="89226" tIns="44614" rIns="89226" bIns="44614" anchor="ctr"/>
      <a:lstStyle>
        <a:defPPr algn="ctr" defTabSz="892226" fontAlgn="auto">
          <a:spcBef>
            <a:spcPts val="0"/>
          </a:spcBef>
          <a:spcAft>
            <a:spcPts val="0"/>
          </a:spcAft>
          <a:defRPr sz="1000" b="1" kern="0" baseline="0" dirty="0" smtClean="0">
            <a:solidFill>
              <a:srgbClr val="05143F">
                <a:lumMod val="90000"/>
                <a:lumOff val="10000"/>
              </a:srgbClr>
            </a:solidFill>
          </a:defRPr>
        </a:defPPr>
      </a:lstStyle>
      <a:style>
        <a:lnRef idx="1">
          <a:schemeClr val="accent1"/>
        </a:lnRef>
        <a:fillRef idx="2">
          <a:schemeClr val="accent1"/>
        </a:fillRef>
        <a:effectRef idx="1">
          <a:schemeClr val="accent1"/>
        </a:effectRef>
        <a:fontRef idx="minor">
          <a:schemeClr val="dk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100" b="1" i="0" u="none" strike="noStrike" cap="none" normalizeH="0" baseline="0" smtClean="0">
            <a:ln>
              <a:noFill/>
            </a:ln>
            <a:solidFill>
              <a:schemeClr val="tx1"/>
            </a:solidFill>
            <a:effectLst/>
            <a:latin typeface="Arial" charset="0"/>
          </a:defRPr>
        </a:defPPr>
      </a:lstStyle>
    </a:lnDef>
  </a:objectDefaults>
  <a:extraClrSchemeLst>
    <a:extraClrScheme>
      <a:clrScheme name="SCANIA_CF_SN0466 1">
        <a:dk1>
          <a:srgbClr val="000080"/>
        </a:dk1>
        <a:lt1>
          <a:srgbClr val="FFFFFF"/>
        </a:lt1>
        <a:dk2>
          <a:srgbClr val="000080"/>
        </a:dk2>
        <a:lt2>
          <a:srgbClr val="D7D7D7"/>
        </a:lt2>
        <a:accent1>
          <a:srgbClr val="B6B6B6"/>
        </a:accent1>
        <a:accent2>
          <a:srgbClr val="757575"/>
        </a:accent2>
        <a:accent3>
          <a:srgbClr val="FFFFFF"/>
        </a:accent3>
        <a:accent4>
          <a:srgbClr val="00006C"/>
        </a:accent4>
        <a:accent5>
          <a:srgbClr val="D7D7D7"/>
        </a:accent5>
        <a:accent6>
          <a:srgbClr val="696969"/>
        </a:accent6>
        <a:hlink>
          <a:srgbClr val="083366"/>
        </a:hlink>
        <a:folHlink>
          <a:srgbClr val="0514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On-screen Show (4:3)</PresentationFormat>
  <Paragraphs>119</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SimSun</vt:lpstr>
      <vt:lpstr>Arial</vt:lpstr>
      <vt:lpstr>Calibri</vt:lpstr>
      <vt:lpstr>3_SCANIA_CF_SN0466</vt:lpstr>
      <vt:lpstr>think-cell Slide</vt:lpstr>
      <vt:lpstr>Sort out loads for export or Overview</vt:lpstr>
      <vt:lpstr>Sort out loads for export or Overview</vt:lpstr>
      <vt:lpstr>Add Trailer plate ID</vt:lpstr>
      <vt:lpstr>Get slottimes and offloading Sequecns from Dockbooking view</vt:lpstr>
      <vt:lpstr>Get slottimes and offloading Sequecns from Assignment list</vt:lpstr>
      <vt:lpstr>Entering Status for a Load</vt:lpstr>
    </vt:vector>
  </TitlesOfParts>
  <Company>Scania CV AB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Ljungberg Emma</dc:creator>
  <cp:lastModifiedBy>Trygg Daniel</cp:lastModifiedBy>
  <cp:revision>113</cp:revision>
  <dcterms:created xsi:type="dcterms:W3CDTF">2015-05-27T12:17:20Z</dcterms:created>
  <dcterms:modified xsi:type="dcterms:W3CDTF">2016-10-18T07:49:46Z</dcterms:modified>
</cp:coreProperties>
</file>