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62" r:id="rId2"/>
    <p:sldId id="263" r:id="rId3"/>
  </p:sldIdLst>
  <p:sldSz cx="9601200" cy="12801600" type="A3"/>
  <p:notesSz cx="6669088"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689"/>
    <a:srgbClr val="159C75"/>
    <a:srgbClr val="53565A"/>
    <a:srgbClr val="610071"/>
    <a:srgbClr val="C8C9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96433" autoAdjust="0"/>
  </p:normalViewPr>
  <p:slideViewPr>
    <p:cSldViewPr snapToGrid="0">
      <p:cViewPr>
        <p:scale>
          <a:sx n="76" d="100"/>
          <a:sy n="76" d="100"/>
        </p:scale>
        <p:origin x="648" y="-168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337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2" y="0"/>
            <a:ext cx="2889250" cy="495300"/>
          </a:xfrm>
          <a:prstGeom prst="rect">
            <a:avLst/>
          </a:prstGeom>
        </p:spPr>
        <p:txBody>
          <a:bodyPr vert="horz" lIns="91427" tIns="45712" rIns="91427" bIns="45712" rtlCol="0"/>
          <a:lstStyle>
            <a:lvl1pPr algn="l">
              <a:defRPr sz="1200"/>
            </a:lvl1pPr>
          </a:lstStyle>
          <a:p>
            <a:endParaRPr lang="sv-SE"/>
          </a:p>
        </p:txBody>
      </p:sp>
      <p:sp>
        <p:nvSpPr>
          <p:cNvPr id="3" name="Platshållare för datum 2"/>
          <p:cNvSpPr>
            <a:spLocks noGrp="1"/>
          </p:cNvSpPr>
          <p:nvPr>
            <p:ph type="dt" sz="quarter" idx="1"/>
          </p:nvPr>
        </p:nvSpPr>
        <p:spPr>
          <a:xfrm>
            <a:off x="3778252" y="0"/>
            <a:ext cx="2889250" cy="495300"/>
          </a:xfrm>
          <a:prstGeom prst="rect">
            <a:avLst/>
          </a:prstGeom>
        </p:spPr>
        <p:txBody>
          <a:bodyPr vert="horz" lIns="91427" tIns="45712" rIns="91427" bIns="45712" rtlCol="0"/>
          <a:lstStyle>
            <a:lvl1pPr algn="r">
              <a:defRPr sz="1200"/>
            </a:lvl1pPr>
          </a:lstStyle>
          <a:p>
            <a:fld id="{2DE07C38-8921-44C1-8DF2-BD28DD6BDB77}" type="datetimeFigureOut">
              <a:rPr lang="sv-SE" smtClean="0"/>
              <a:t>2019-06-12</a:t>
            </a:fld>
            <a:endParaRPr lang="sv-SE"/>
          </a:p>
        </p:txBody>
      </p:sp>
      <p:sp>
        <p:nvSpPr>
          <p:cNvPr id="4" name="Platshållare för sidfot 3"/>
          <p:cNvSpPr>
            <a:spLocks noGrp="1"/>
          </p:cNvSpPr>
          <p:nvPr>
            <p:ph type="ftr" sz="quarter" idx="2"/>
          </p:nvPr>
        </p:nvSpPr>
        <p:spPr>
          <a:xfrm>
            <a:off x="2" y="9377363"/>
            <a:ext cx="2889250" cy="495300"/>
          </a:xfrm>
          <a:prstGeom prst="rect">
            <a:avLst/>
          </a:prstGeom>
        </p:spPr>
        <p:txBody>
          <a:bodyPr vert="horz" lIns="91427" tIns="45712" rIns="91427" bIns="45712" rtlCol="0" anchor="b"/>
          <a:lstStyle>
            <a:lvl1pPr algn="l">
              <a:defRPr sz="1200"/>
            </a:lvl1pPr>
          </a:lstStyle>
          <a:p>
            <a:endParaRPr lang="sv-SE"/>
          </a:p>
        </p:txBody>
      </p:sp>
      <p:sp>
        <p:nvSpPr>
          <p:cNvPr id="5" name="Platshållare för bildnummer 4"/>
          <p:cNvSpPr>
            <a:spLocks noGrp="1"/>
          </p:cNvSpPr>
          <p:nvPr>
            <p:ph type="sldNum" sz="quarter" idx="3"/>
          </p:nvPr>
        </p:nvSpPr>
        <p:spPr>
          <a:xfrm>
            <a:off x="3778252" y="9377363"/>
            <a:ext cx="2889250" cy="495300"/>
          </a:xfrm>
          <a:prstGeom prst="rect">
            <a:avLst/>
          </a:prstGeom>
        </p:spPr>
        <p:txBody>
          <a:bodyPr vert="horz" lIns="91427" tIns="45712" rIns="91427" bIns="45712" rtlCol="0" anchor="b"/>
          <a:lstStyle>
            <a:lvl1pPr algn="r">
              <a:defRPr sz="1200"/>
            </a:lvl1pPr>
          </a:lstStyle>
          <a:p>
            <a:fld id="{FD2C5B60-B00D-4F2E-9E11-F2102925EFB0}" type="slidenum">
              <a:rPr lang="sv-SE" smtClean="0"/>
              <a:t>‹#›</a:t>
            </a:fld>
            <a:endParaRPr lang="sv-SE"/>
          </a:p>
        </p:txBody>
      </p:sp>
    </p:spTree>
    <p:extLst>
      <p:ext uri="{BB962C8B-B14F-4D97-AF65-F5344CB8AC3E}">
        <p14:creationId xmlns:p14="http://schemas.microsoft.com/office/powerpoint/2010/main" val="4941442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889938" cy="495348"/>
          </a:xfrm>
          <a:prstGeom prst="rect">
            <a:avLst/>
          </a:prstGeom>
        </p:spPr>
        <p:txBody>
          <a:bodyPr vert="horz" lIns="91427" tIns="45712" rIns="91427" bIns="45712" rtlCol="0"/>
          <a:lstStyle>
            <a:lvl1pPr algn="l">
              <a:defRPr sz="1200"/>
            </a:lvl1pPr>
          </a:lstStyle>
          <a:p>
            <a:endParaRPr lang="sv-SE"/>
          </a:p>
        </p:txBody>
      </p:sp>
      <p:sp>
        <p:nvSpPr>
          <p:cNvPr id="3" name="Date Placeholder 2"/>
          <p:cNvSpPr>
            <a:spLocks noGrp="1"/>
          </p:cNvSpPr>
          <p:nvPr>
            <p:ph type="dt" idx="1"/>
          </p:nvPr>
        </p:nvSpPr>
        <p:spPr>
          <a:xfrm>
            <a:off x="3777609" y="2"/>
            <a:ext cx="2889938" cy="495348"/>
          </a:xfrm>
          <a:prstGeom prst="rect">
            <a:avLst/>
          </a:prstGeom>
        </p:spPr>
        <p:txBody>
          <a:bodyPr vert="horz" lIns="91427" tIns="45712" rIns="91427" bIns="45712" rtlCol="0"/>
          <a:lstStyle>
            <a:lvl1pPr algn="r">
              <a:defRPr sz="1200"/>
            </a:lvl1pPr>
          </a:lstStyle>
          <a:p>
            <a:fld id="{F900DC4E-6B08-46ED-8D08-6A521AB6AF46}" type="datetimeFigureOut">
              <a:rPr lang="sv-SE" smtClean="0"/>
              <a:t>2019-06-12</a:t>
            </a:fld>
            <a:endParaRPr lang="sv-SE"/>
          </a:p>
        </p:txBody>
      </p:sp>
      <p:sp>
        <p:nvSpPr>
          <p:cNvPr id="4" name="Slide Image Placeholder 3"/>
          <p:cNvSpPr>
            <a:spLocks noGrp="1" noRot="1" noChangeAspect="1"/>
          </p:cNvSpPr>
          <p:nvPr>
            <p:ph type="sldImg" idx="2"/>
          </p:nvPr>
        </p:nvSpPr>
        <p:spPr>
          <a:xfrm>
            <a:off x="2085975" y="1235075"/>
            <a:ext cx="2497138" cy="3330575"/>
          </a:xfrm>
          <a:prstGeom prst="rect">
            <a:avLst/>
          </a:prstGeom>
          <a:noFill/>
          <a:ln w="12700">
            <a:solidFill>
              <a:prstClr val="black"/>
            </a:solidFill>
          </a:ln>
        </p:spPr>
        <p:txBody>
          <a:bodyPr vert="horz" lIns="91427" tIns="45712" rIns="91427" bIns="45712" rtlCol="0" anchor="ctr"/>
          <a:lstStyle/>
          <a:p>
            <a:endParaRPr lang="sv-SE"/>
          </a:p>
        </p:txBody>
      </p:sp>
      <p:sp>
        <p:nvSpPr>
          <p:cNvPr id="5" name="Notes Placeholder 4"/>
          <p:cNvSpPr>
            <a:spLocks noGrp="1"/>
          </p:cNvSpPr>
          <p:nvPr>
            <p:ph type="body" sz="quarter" idx="3"/>
          </p:nvPr>
        </p:nvSpPr>
        <p:spPr>
          <a:xfrm>
            <a:off x="666909" y="4751221"/>
            <a:ext cx="5335270" cy="3887361"/>
          </a:xfrm>
          <a:prstGeom prst="rect">
            <a:avLst/>
          </a:prstGeom>
        </p:spPr>
        <p:txBody>
          <a:bodyPr vert="horz" lIns="91427" tIns="45712" rIns="91427" bIns="457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2" y="9377319"/>
            <a:ext cx="2889938" cy="495347"/>
          </a:xfrm>
          <a:prstGeom prst="rect">
            <a:avLst/>
          </a:prstGeom>
        </p:spPr>
        <p:txBody>
          <a:bodyPr vert="horz" lIns="91427" tIns="45712" rIns="91427" bIns="45712" rtlCol="0" anchor="b"/>
          <a:lstStyle>
            <a:lvl1pPr algn="l">
              <a:defRPr sz="1200"/>
            </a:lvl1pPr>
          </a:lstStyle>
          <a:p>
            <a:endParaRPr lang="sv-SE"/>
          </a:p>
        </p:txBody>
      </p:sp>
      <p:sp>
        <p:nvSpPr>
          <p:cNvPr id="7" name="Slide Number Placeholder 6"/>
          <p:cNvSpPr>
            <a:spLocks noGrp="1"/>
          </p:cNvSpPr>
          <p:nvPr>
            <p:ph type="sldNum" sz="quarter" idx="5"/>
          </p:nvPr>
        </p:nvSpPr>
        <p:spPr>
          <a:xfrm>
            <a:off x="3777609" y="9377319"/>
            <a:ext cx="2889938" cy="495347"/>
          </a:xfrm>
          <a:prstGeom prst="rect">
            <a:avLst/>
          </a:prstGeom>
        </p:spPr>
        <p:txBody>
          <a:bodyPr vert="horz" lIns="91427" tIns="45712" rIns="91427" bIns="45712" rtlCol="0" anchor="b"/>
          <a:lstStyle>
            <a:lvl1pPr algn="r">
              <a:defRPr sz="1200"/>
            </a:lvl1pPr>
          </a:lstStyle>
          <a:p>
            <a:fld id="{240CCAAE-9961-4CE3-9C52-D0A1DBFF1B9A}" type="slidenum">
              <a:rPr lang="sv-SE" smtClean="0"/>
              <a:t>‹#›</a:t>
            </a:fld>
            <a:endParaRPr lang="sv-SE"/>
          </a:p>
        </p:txBody>
      </p:sp>
    </p:spTree>
    <p:extLst>
      <p:ext uri="{BB962C8B-B14F-4D97-AF65-F5344CB8AC3E}">
        <p14:creationId xmlns:p14="http://schemas.microsoft.com/office/powerpoint/2010/main" val="29111383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6303" y="4940968"/>
            <a:ext cx="7994749" cy="4312119"/>
          </a:xfrm>
        </p:spPr>
        <p:txBody>
          <a:bodyPr anchor="t"/>
          <a:lstStyle>
            <a:lvl1pPr algn="l">
              <a:defRPr sz="4723">
                <a:solidFill>
                  <a:schemeClr val="bg1"/>
                </a:solidFill>
                <a:latin typeface="+mj-lt"/>
              </a:defRPr>
            </a:lvl1pPr>
          </a:lstStyle>
          <a:p>
            <a:r>
              <a:rPr lang="sv-SE"/>
              <a:t>Klicka här för att ändra format</a:t>
            </a:r>
            <a:endParaRPr lang="en-US" dirty="0"/>
          </a:p>
        </p:txBody>
      </p:sp>
      <p:sp>
        <p:nvSpPr>
          <p:cNvPr id="3" name="Subtitle 2"/>
          <p:cNvSpPr>
            <a:spLocks noGrp="1"/>
          </p:cNvSpPr>
          <p:nvPr>
            <p:ph type="subTitle" idx="1"/>
          </p:nvPr>
        </p:nvSpPr>
        <p:spPr>
          <a:xfrm>
            <a:off x="406304" y="2637369"/>
            <a:ext cx="7994749" cy="2007865"/>
          </a:xfrm>
        </p:spPr>
        <p:txBody>
          <a:bodyPr anchor="b">
            <a:normAutofit/>
          </a:bodyPr>
          <a:lstStyle>
            <a:lvl1pPr marL="0" indent="0" algn="l">
              <a:buNone/>
              <a:defRPr sz="1181">
                <a:solidFill>
                  <a:schemeClr val="bg1"/>
                </a:solidFill>
                <a:latin typeface="Scania Office Headline" panose="00000505000000000000" pitchFamily="2" charset="0"/>
              </a:defRPr>
            </a:lvl1pPr>
            <a:lvl2pPr marL="360031" indent="0" algn="ctr">
              <a:buNone/>
              <a:defRPr sz="1575"/>
            </a:lvl2pPr>
            <a:lvl3pPr marL="720062" indent="0" algn="ctr">
              <a:buNone/>
              <a:defRPr sz="1418"/>
            </a:lvl3pPr>
            <a:lvl4pPr marL="1080094" indent="0" algn="ctr">
              <a:buNone/>
              <a:defRPr sz="1260"/>
            </a:lvl4pPr>
            <a:lvl5pPr marL="1440125" indent="0" algn="ctr">
              <a:buNone/>
              <a:defRPr sz="1260"/>
            </a:lvl5pPr>
            <a:lvl6pPr marL="1800156" indent="0" algn="ctr">
              <a:buNone/>
              <a:defRPr sz="1260"/>
            </a:lvl6pPr>
            <a:lvl7pPr marL="2160187" indent="0" algn="ctr">
              <a:buNone/>
              <a:defRPr sz="1260"/>
            </a:lvl7pPr>
            <a:lvl8pPr marL="2520220" indent="0" algn="ctr">
              <a:buNone/>
              <a:defRPr sz="1260"/>
            </a:lvl8pPr>
            <a:lvl9pPr marL="2880251" indent="0" algn="ctr">
              <a:buNone/>
              <a:defRPr sz="1260"/>
            </a:lvl9pPr>
          </a:lstStyle>
          <a:p>
            <a:r>
              <a:rPr lang="sv-SE"/>
              <a:t>Klicka här för att ändra format på underrubrik i bakgrunden</a:t>
            </a:r>
            <a:endParaRPr lang="en-US" dirty="0"/>
          </a:p>
        </p:txBody>
      </p:sp>
      <p:pic>
        <p:nvPicPr>
          <p:cNvPr id="10" name="ScaniaSymbo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5362" y="116303"/>
            <a:ext cx="1639800" cy="1795916"/>
          </a:xfrm>
          <a:prstGeom prst="rect">
            <a:avLst/>
          </a:prstGeom>
        </p:spPr>
      </p:pic>
      <p:pic>
        <p:nvPicPr>
          <p:cNvPr id="11" name="ScaniaWordmark"/>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34244" y="11628782"/>
            <a:ext cx="3453401" cy="623200"/>
          </a:xfrm>
          <a:prstGeom prst="rect">
            <a:avLst/>
          </a:prstGeom>
        </p:spPr>
      </p:pic>
    </p:spTree>
    <p:extLst>
      <p:ext uri="{BB962C8B-B14F-4D97-AF65-F5344CB8AC3E}">
        <p14:creationId xmlns:p14="http://schemas.microsoft.com/office/powerpoint/2010/main" val="1722178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hapter Divider -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6303" y="2091891"/>
            <a:ext cx="7994749" cy="4312119"/>
          </a:xfrm>
        </p:spPr>
        <p:txBody>
          <a:bodyPr anchor="b"/>
          <a:lstStyle>
            <a:lvl1pPr algn="l">
              <a:defRPr sz="4723">
                <a:solidFill>
                  <a:schemeClr val="bg1"/>
                </a:solidFill>
                <a:latin typeface="+mj-lt"/>
              </a:defRPr>
            </a:lvl1pPr>
          </a:lstStyle>
          <a:p>
            <a:r>
              <a:rPr lang="sv-SE"/>
              <a:t>Klicka här för att ändra format</a:t>
            </a:r>
            <a:endParaRPr lang="en-US" dirty="0"/>
          </a:p>
        </p:txBody>
      </p:sp>
      <p:sp>
        <p:nvSpPr>
          <p:cNvPr id="3" name="Subtitle 2"/>
          <p:cNvSpPr>
            <a:spLocks noGrp="1"/>
          </p:cNvSpPr>
          <p:nvPr>
            <p:ph type="subTitle" idx="1"/>
          </p:nvPr>
        </p:nvSpPr>
        <p:spPr>
          <a:xfrm>
            <a:off x="406304" y="6506681"/>
            <a:ext cx="7994749" cy="2007865"/>
          </a:xfrm>
        </p:spPr>
        <p:txBody>
          <a:bodyPr anchor="t">
            <a:normAutofit/>
          </a:bodyPr>
          <a:lstStyle>
            <a:lvl1pPr marL="0" indent="0" algn="l">
              <a:buNone/>
              <a:defRPr sz="1181">
                <a:solidFill>
                  <a:schemeClr val="bg1"/>
                </a:solidFill>
                <a:latin typeface="Scania Office Headline" panose="00000505000000000000" pitchFamily="2" charset="0"/>
              </a:defRPr>
            </a:lvl1pPr>
            <a:lvl2pPr marL="360031" indent="0" algn="ctr">
              <a:buNone/>
              <a:defRPr sz="1575"/>
            </a:lvl2pPr>
            <a:lvl3pPr marL="720062" indent="0" algn="ctr">
              <a:buNone/>
              <a:defRPr sz="1418"/>
            </a:lvl3pPr>
            <a:lvl4pPr marL="1080094" indent="0" algn="ctr">
              <a:buNone/>
              <a:defRPr sz="1260"/>
            </a:lvl4pPr>
            <a:lvl5pPr marL="1440125" indent="0" algn="ctr">
              <a:buNone/>
              <a:defRPr sz="1260"/>
            </a:lvl5pPr>
            <a:lvl6pPr marL="1800156" indent="0" algn="ctr">
              <a:buNone/>
              <a:defRPr sz="1260"/>
            </a:lvl6pPr>
            <a:lvl7pPr marL="2160187" indent="0" algn="ctr">
              <a:buNone/>
              <a:defRPr sz="1260"/>
            </a:lvl7pPr>
            <a:lvl8pPr marL="2520220" indent="0" algn="ctr">
              <a:buNone/>
              <a:defRPr sz="1260"/>
            </a:lvl8pPr>
            <a:lvl9pPr marL="2880251" indent="0" algn="ctr">
              <a:buNone/>
              <a:defRPr sz="1260"/>
            </a:lvl9pPr>
          </a:lstStyle>
          <a:p>
            <a:r>
              <a:rPr lang="sv-SE"/>
              <a:t>Klicka här för att ändra format på underrubrik i bakgrunden</a:t>
            </a:r>
            <a:endParaRPr lang="en-US" dirty="0"/>
          </a:p>
        </p:txBody>
      </p:sp>
      <p:pic>
        <p:nvPicPr>
          <p:cNvPr id="10" name="ScaniaSymbo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6472" y="116303"/>
            <a:ext cx="757652" cy="1795916"/>
          </a:xfrm>
          <a:prstGeom prst="rect">
            <a:avLst/>
          </a:prstGeom>
        </p:spPr>
      </p:pic>
    </p:spTree>
    <p:extLst>
      <p:ext uri="{BB962C8B-B14F-4D97-AF65-F5344CB8AC3E}">
        <p14:creationId xmlns:p14="http://schemas.microsoft.com/office/powerpoint/2010/main" val="252761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Chapter Divider - Gray">
    <p:bg>
      <p:bgPr>
        <a:solidFill>
          <a:srgbClr val="53565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6303" y="2091891"/>
            <a:ext cx="7994749" cy="4312119"/>
          </a:xfrm>
        </p:spPr>
        <p:txBody>
          <a:bodyPr anchor="b"/>
          <a:lstStyle>
            <a:lvl1pPr algn="l">
              <a:defRPr sz="4723">
                <a:solidFill>
                  <a:schemeClr val="bg1"/>
                </a:solidFill>
                <a:latin typeface="+mj-lt"/>
              </a:defRPr>
            </a:lvl1pPr>
          </a:lstStyle>
          <a:p>
            <a:r>
              <a:rPr lang="sv-SE"/>
              <a:t>Klicka här för att ändra format</a:t>
            </a:r>
            <a:endParaRPr lang="en-US" dirty="0"/>
          </a:p>
        </p:txBody>
      </p:sp>
      <p:sp>
        <p:nvSpPr>
          <p:cNvPr id="3" name="Subtitle 2"/>
          <p:cNvSpPr>
            <a:spLocks noGrp="1"/>
          </p:cNvSpPr>
          <p:nvPr>
            <p:ph type="subTitle" idx="1"/>
          </p:nvPr>
        </p:nvSpPr>
        <p:spPr>
          <a:xfrm>
            <a:off x="406304" y="6506681"/>
            <a:ext cx="7994749" cy="2007865"/>
          </a:xfrm>
        </p:spPr>
        <p:txBody>
          <a:bodyPr anchor="t">
            <a:normAutofit/>
          </a:bodyPr>
          <a:lstStyle>
            <a:lvl1pPr marL="0" indent="0" algn="l">
              <a:buNone/>
              <a:defRPr sz="1181">
                <a:solidFill>
                  <a:schemeClr val="bg1"/>
                </a:solidFill>
                <a:latin typeface="Scania Office Headline" panose="00000505000000000000" pitchFamily="2" charset="0"/>
              </a:defRPr>
            </a:lvl1pPr>
            <a:lvl2pPr marL="360031" indent="0" algn="ctr">
              <a:buNone/>
              <a:defRPr sz="1575"/>
            </a:lvl2pPr>
            <a:lvl3pPr marL="720062" indent="0" algn="ctr">
              <a:buNone/>
              <a:defRPr sz="1418"/>
            </a:lvl3pPr>
            <a:lvl4pPr marL="1080094" indent="0" algn="ctr">
              <a:buNone/>
              <a:defRPr sz="1260"/>
            </a:lvl4pPr>
            <a:lvl5pPr marL="1440125" indent="0" algn="ctr">
              <a:buNone/>
              <a:defRPr sz="1260"/>
            </a:lvl5pPr>
            <a:lvl6pPr marL="1800156" indent="0" algn="ctr">
              <a:buNone/>
              <a:defRPr sz="1260"/>
            </a:lvl6pPr>
            <a:lvl7pPr marL="2160187" indent="0" algn="ctr">
              <a:buNone/>
              <a:defRPr sz="1260"/>
            </a:lvl7pPr>
            <a:lvl8pPr marL="2520220" indent="0" algn="ctr">
              <a:buNone/>
              <a:defRPr sz="1260"/>
            </a:lvl8pPr>
            <a:lvl9pPr marL="2880251" indent="0" algn="ctr">
              <a:buNone/>
              <a:defRPr sz="1260"/>
            </a:lvl9pPr>
          </a:lstStyle>
          <a:p>
            <a:r>
              <a:rPr lang="sv-SE"/>
              <a:t>Klicka här för att ändra format på underrubrik i bakgrunden</a:t>
            </a:r>
            <a:endParaRPr lang="en-US" dirty="0"/>
          </a:p>
        </p:txBody>
      </p:sp>
      <p:pic>
        <p:nvPicPr>
          <p:cNvPr id="10" name="ScaniaSymbo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6472" y="116303"/>
            <a:ext cx="757652" cy="1795916"/>
          </a:xfrm>
          <a:prstGeom prst="rect">
            <a:avLst/>
          </a:prstGeom>
        </p:spPr>
      </p:pic>
    </p:spTree>
    <p:extLst>
      <p:ext uri="{BB962C8B-B14F-4D97-AF65-F5344CB8AC3E}">
        <p14:creationId xmlns:p14="http://schemas.microsoft.com/office/powerpoint/2010/main" val="62261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Divider - Image">
    <p:bg>
      <p:bgPr>
        <a:solidFill>
          <a:srgbClr val="C8C9C7"/>
        </a:solidFill>
        <a:effectLst/>
      </p:bgPr>
    </p:bg>
    <p:spTree>
      <p:nvGrpSpPr>
        <p:cNvPr id="1" name=""/>
        <p:cNvGrpSpPr/>
        <p:nvPr/>
      </p:nvGrpSpPr>
      <p:grpSpPr>
        <a:xfrm>
          <a:off x="0" y="0"/>
          <a:ext cx="0" cy="0"/>
          <a:chOff x="0" y="0"/>
          <a:chExt cx="0" cy="0"/>
        </a:xfrm>
      </p:grpSpPr>
      <p:sp>
        <p:nvSpPr>
          <p:cNvPr id="7" name="Picture Placeholder 4"/>
          <p:cNvSpPr>
            <a:spLocks noGrp="1"/>
          </p:cNvSpPr>
          <p:nvPr>
            <p:ph type="pic" sz="quarter" idx="10" hasCustomPrompt="1"/>
          </p:nvPr>
        </p:nvSpPr>
        <p:spPr>
          <a:xfrm>
            <a:off x="0" y="0"/>
            <a:ext cx="9601200" cy="12801600"/>
          </a:xfrm>
          <a:noFill/>
        </p:spPr>
        <p:txBody>
          <a:bodyPr tIns="180000">
            <a:normAutofit/>
          </a:bodyPr>
          <a:lstStyle>
            <a:lvl1pPr marL="0" indent="0" algn="ctr">
              <a:buNone/>
              <a:defRPr sz="1418" baseline="0"/>
            </a:lvl1pPr>
          </a:lstStyle>
          <a:p>
            <a:r>
              <a:rPr lang="en-US" dirty="0"/>
              <a:t>Select the image Placeholder and use an image form Scania Image Bank</a:t>
            </a:r>
          </a:p>
        </p:txBody>
      </p:sp>
      <p:sp>
        <p:nvSpPr>
          <p:cNvPr id="3" name="Subtitle 2"/>
          <p:cNvSpPr>
            <a:spLocks noGrp="1"/>
          </p:cNvSpPr>
          <p:nvPr>
            <p:ph type="subTitle" idx="1"/>
          </p:nvPr>
        </p:nvSpPr>
        <p:spPr>
          <a:xfrm>
            <a:off x="406304" y="6506681"/>
            <a:ext cx="7994749" cy="2007865"/>
          </a:xfrm>
        </p:spPr>
        <p:txBody>
          <a:bodyPr anchor="t">
            <a:normAutofit/>
          </a:bodyPr>
          <a:lstStyle>
            <a:lvl1pPr marL="0" indent="0" algn="l">
              <a:buNone/>
              <a:defRPr sz="1181">
                <a:solidFill>
                  <a:schemeClr val="bg1"/>
                </a:solidFill>
                <a:latin typeface="Scania Office Headline" panose="00000505000000000000" pitchFamily="2" charset="0"/>
              </a:defRPr>
            </a:lvl1pPr>
            <a:lvl2pPr marL="360031" indent="0" algn="ctr">
              <a:buNone/>
              <a:defRPr sz="1575"/>
            </a:lvl2pPr>
            <a:lvl3pPr marL="720062" indent="0" algn="ctr">
              <a:buNone/>
              <a:defRPr sz="1418"/>
            </a:lvl3pPr>
            <a:lvl4pPr marL="1080094" indent="0" algn="ctr">
              <a:buNone/>
              <a:defRPr sz="1260"/>
            </a:lvl4pPr>
            <a:lvl5pPr marL="1440125" indent="0" algn="ctr">
              <a:buNone/>
              <a:defRPr sz="1260"/>
            </a:lvl5pPr>
            <a:lvl6pPr marL="1800156" indent="0" algn="ctr">
              <a:buNone/>
              <a:defRPr sz="1260"/>
            </a:lvl6pPr>
            <a:lvl7pPr marL="2160187" indent="0" algn="ctr">
              <a:buNone/>
              <a:defRPr sz="1260"/>
            </a:lvl7pPr>
            <a:lvl8pPr marL="2520220" indent="0" algn="ctr">
              <a:buNone/>
              <a:defRPr sz="1260"/>
            </a:lvl8pPr>
            <a:lvl9pPr marL="2880251" indent="0" algn="ctr">
              <a:buNone/>
              <a:defRPr sz="1260"/>
            </a:lvl9pPr>
          </a:lstStyle>
          <a:p>
            <a:r>
              <a:rPr lang="sv-SE"/>
              <a:t>Klicka här för att ändra format på underrubrik i bakgrunden</a:t>
            </a:r>
            <a:endParaRPr lang="en-US" dirty="0"/>
          </a:p>
        </p:txBody>
      </p:sp>
      <p:sp>
        <p:nvSpPr>
          <p:cNvPr id="2" name="Title 1"/>
          <p:cNvSpPr>
            <a:spLocks noGrp="1"/>
          </p:cNvSpPr>
          <p:nvPr>
            <p:ph type="ctrTitle"/>
          </p:nvPr>
        </p:nvSpPr>
        <p:spPr>
          <a:xfrm>
            <a:off x="406303" y="2091891"/>
            <a:ext cx="7994749" cy="4312119"/>
          </a:xfrm>
        </p:spPr>
        <p:txBody>
          <a:bodyPr anchor="b"/>
          <a:lstStyle>
            <a:lvl1pPr algn="l">
              <a:defRPr sz="4723">
                <a:solidFill>
                  <a:schemeClr val="bg1"/>
                </a:solidFill>
                <a:latin typeface="+mj-lt"/>
              </a:defRPr>
            </a:lvl1pPr>
          </a:lstStyle>
          <a:p>
            <a:r>
              <a:rPr lang="sv-SE"/>
              <a:t>Klicka här för att ändra format</a:t>
            </a:r>
            <a:endParaRPr lang="en-US" dirty="0"/>
          </a:p>
        </p:txBody>
      </p:sp>
      <p:pic>
        <p:nvPicPr>
          <p:cNvPr id="10" name="ScaniaSymbol"/>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6472" y="116303"/>
            <a:ext cx="757652" cy="1795916"/>
          </a:xfrm>
          <a:prstGeom prst="rect">
            <a:avLst/>
          </a:prstGeom>
        </p:spPr>
      </p:pic>
    </p:spTree>
    <p:extLst>
      <p:ext uri="{BB962C8B-B14F-4D97-AF65-F5344CB8AC3E}">
        <p14:creationId xmlns:p14="http://schemas.microsoft.com/office/powerpoint/2010/main" val="4285474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Blue">
    <p:bg>
      <p:bgPr>
        <a:solidFill>
          <a:schemeClr val="accent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r>
              <a:rPr lang="sv-SE"/>
              <a:t>6/29/2016</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183C6E6-4335-4428-AB21-BBACF8148F3A}" type="slidenum">
              <a:rPr lang="en-US" smtClean="0"/>
              <a:pPr/>
              <a:t>‹#›</a:t>
            </a:fld>
            <a:endParaRPr lang="en-US" dirty="0"/>
          </a:p>
        </p:txBody>
      </p:sp>
      <p:sp>
        <p:nvSpPr>
          <p:cNvPr id="9" name="Text Placeholder 8"/>
          <p:cNvSpPr>
            <a:spLocks noGrp="1"/>
          </p:cNvSpPr>
          <p:nvPr>
            <p:ph type="body" sz="quarter" idx="13"/>
          </p:nvPr>
        </p:nvSpPr>
        <p:spPr>
          <a:xfrm>
            <a:off x="3156648" y="2637373"/>
            <a:ext cx="3287910" cy="4754835"/>
          </a:xfrm>
        </p:spPr>
        <p:txBody>
          <a:bodyPr anchor="b">
            <a:normAutofit/>
          </a:bodyPr>
          <a:lstStyle>
            <a:lvl1pPr marL="0" indent="0">
              <a:buNone/>
              <a:defRPr sz="1733">
                <a:solidFill>
                  <a:schemeClr val="bg1"/>
                </a:solidFill>
                <a:latin typeface="+mn-lt"/>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
        <p:nvSpPr>
          <p:cNvPr id="10" name="Text Placeholder 8"/>
          <p:cNvSpPr>
            <a:spLocks noGrp="1"/>
          </p:cNvSpPr>
          <p:nvPr>
            <p:ph type="body" sz="quarter" idx="14"/>
          </p:nvPr>
        </p:nvSpPr>
        <p:spPr>
          <a:xfrm>
            <a:off x="3156648" y="7687379"/>
            <a:ext cx="3287910" cy="1090867"/>
          </a:xfrm>
        </p:spPr>
        <p:txBody>
          <a:bodyPr anchor="t">
            <a:normAutofit/>
          </a:bodyPr>
          <a:lstStyle>
            <a:lvl1pPr marL="0" indent="0">
              <a:buNone/>
              <a:defRPr sz="945">
                <a:solidFill>
                  <a:schemeClr val="bg1"/>
                </a:solidFill>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Tree>
    <p:extLst>
      <p:ext uri="{BB962C8B-B14F-4D97-AF65-F5344CB8AC3E}">
        <p14:creationId xmlns:p14="http://schemas.microsoft.com/office/powerpoint/2010/main" val="4280953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 Gray">
    <p:bg>
      <p:bgPr>
        <a:solidFill>
          <a:srgbClr val="53565A"/>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r>
              <a:rPr lang="sv-SE"/>
              <a:t>6/29/2016</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183C6E6-4335-4428-AB21-BBACF8148F3A}" type="slidenum">
              <a:rPr lang="en-US" smtClean="0"/>
              <a:pPr/>
              <a:t>‹#›</a:t>
            </a:fld>
            <a:endParaRPr lang="en-US" dirty="0"/>
          </a:p>
        </p:txBody>
      </p:sp>
      <p:sp>
        <p:nvSpPr>
          <p:cNvPr id="9" name="Text Placeholder 8"/>
          <p:cNvSpPr>
            <a:spLocks noGrp="1"/>
          </p:cNvSpPr>
          <p:nvPr>
            <p:ph type="body" sz="quarter" idx="13"/>
          </p:nvPr>
        </p:nvSpPr>
        <p:spPr>
          <a:xfrm>
            <a:off x="3156648" y="2637373"/>
            <a:ext cx="3287910" cy="4754835"/>
          </a:xfrm>
        </p:spPr>
        <p:txBody>
          <a:bodyPr anchor="b">
            <a:normAutofit/>
          </a:bodyPr>
          <a:lstStyle>
            <a:lvl1pPr marL="0" indent="0">
              <a:buNone/>
              <a:defRPr sz="1733">
                <a:solidFill>
                  <a:schemeClr val="bg1"/>
                </a:solidFill>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
        <p:nvSpPr>
          <p:cNvPr id="10" name="Text Placeholder 8"/>
          <p:cNvSpPr>
            <a:spLocks noGrp="1"/>
          </p:cNvSpPr>
          <p:nvPr>
            <p:ph type="body" sz="quarter" idx="14"/>
          </p:nvPr>
        </p:nvSpPr>
        <p:spPr>
          <a:xfrm>
            <a:off x="3156648" y="7687379"/>
            <a:ext cx="3287910" cy="1090867"/>
          </a:xfrm>
        </p:spPr>
        <p:txBody>
          <a:bodyPr anchor="t">
            <a:normAutofit/>
          </a:bodyPr>
          <a:lstStyle>
            <a:lvl1pPr marL="0" indent="0">
              <a:buNone/>
              <a:defRPr sz="945">
                <a:solidFill>
                  <a:schemeClr val="bg1"/>
                </a:solidFill>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Tree>
    <p:extLst>
      <p:ext uri="{BB962C8B-B14F-4D97-AF65-F5344CB8AC3E}">
        <p14:creationId xmlns:p14="http://schemas.microsoft.com/office/powerpoint/2010/main" val="2501774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 Image">
    <p:bg>
      <p:bgPr>
        <a:solidFill>
          <a:schemeClr val="bg2"/>
        </a:solidFill>
        <a:effectLst/>
      </p:bgPr>
    </p:bg>
    <p:spTree>
      <p:nvGrpSpPr>
        <p:cNvPr id="1" name=""/>
        <p:cNvGrpSpPr/>
        <p:nvPr/>
      </p:nvGrpSpPr>
      <p:grpSpPr>
        <a:xfrm>
          <a:off x="0" y="0"/>
          <a:ext cx="0" cy="0"/>
          <a:chOff x="0" y="0"/>
          <a:chExt cx="0" cy="0"/>
        </a:xfrm>
      </p:grpSpPr>
      <p:sp>
        <p:nvSpPr>
          <p:cNvPr id="7" name="Picture Placeholder 4"/>
          <p:cNvSpPr>
            <a:spLocks noGrp="1"/>
          </p:cNvSpPr>
          <p:nvPr>
            <p:ph type="pic" sz="quarter" idx="15" hasCustomPrompt="1"/>
          </p:nvPr>
        </p:nvSpPr>
        <p:spPr>
          <a:xfrm>
            <a:off x="0" y="0"/>
            <a:ext cx="9601200" cy="12801600"/>
          </a:xfrm>
          <a:solidFill>
            <a:schemeClr val="accent3"/>
          </a:solidFill>
        </p:spPr>
        <p:txBody>
          <a:bodyPr tIns="180000">
            <a:normAutofit/>
          </a:bodyPr>
          <a:lstStyle>
            <a:lvl1pPr marL="0" indent="0" algn="ctr">
              <a:buNone/>
              <a:defRPr sz="1418" baseline="0">
                <a:solidFill>
                  <a:schemeClr val="bg1"/>
                </a:solidFill>
              </a:defRPr>
            </a:lvl1pPr>
          </a:lstStyle>
          <a:p>
            <a:r>
              <a:rPr lang="en-US" dirty="0"/>
              <a:t>Select the image Placeholder and use an image form Scania Image Bank</a:t>
            </a:r>
          </a:p>
        </p:txBody>
      </p:sp>
      <p:sp>
        <p:nvSpPr>
          <p:cNvPr id="4" name="Date Placeholder 3"/>
          <p:cNvSpPr>
            <a:spLocks noGrp="1"/>
          </p:cNvSpPr>
          <p:nvPr>
            <p:ph type="dt" sz="half" idx="10"/>
          </p:nvPr>
        </p:nvSpPr>
        <p:spPr/>
        <p:txBody>
          <a:bodyPr/>
          <a:lstStyle>
            <a:lvl1pPr>
              <a:defRPr>
                <a:solidFill>
                  <a:schemeClr val="bg1"/>
                </a:solidFill>
              </a:defRPr>
            </a:lvl1pPr>
          </a:lstStyle>
          <a:p>
            <a:r>
              <a:rPr lang="sv-SE"/>
              <a:t>6/29/2016</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183C6E6-4335-4428-AB21-BBACF8148F3A}" type="slidenum">
              <a:rPr lang="en-US" smtClean="0"/>
              <a:pPr/>
              <a:t>‹#›</a:t>
            </a:fld>
            <a:endParaRPr lang="en-US" dirty="0"/>
          </a:p>
        </p:txBody>
      </p:sp>
      <p:sp>
        <p:nvSpPr>
          <p:cNvPr id="9" name="Text Placeholder 8"/>
          <p:cNvSpPr>
            <a:spLocks noGrp="1"/>
          </p:cNvSpPr>
          <p:nvPr>
            <p:ph type="body" sz="quarter" idx="13"/>
          </p:nvPr>
        </p:nvSpPr>
        <p:spPr>
          <a:xfrm>
            <a:off x="3156648" y="2637373"/>
            <a:ext cx="3287910" cy="4754835"/>
          </a:xfrm>
        </p:spPr>
        <p:txBody>
          <a:bodyPr anchor="b">
            <a:normAutofit/>
          </a:bodyPr>
          <a:lstStyle>
            <a:lvl1pPr marL="0" indent="0">
              <a:buNone/>
              <a:defRPr sz="1733">
                <a:solidFill>
                  <a:schemeClr val="bg1"/>
                </a:solidFill>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
        <p:nvSpPr>
          <p:cNvPr id="10" name="Text Placeholder 8"/>
          <p:cNvSpPr>
            <a:spLocks noGrp="1"/>
          </p:cNvSpPr>
          <p:nvPr>
            <p:ph type="body" sz="quarter" idx="14"/>
          </p:nvPr>
        </p:nvSpPr>
        <p:spPr>
          <a:xfrm>
            <a:off x="3156648" y="7687379"/>
            <a:ext cx="3287910" cy="1090867"/>
          </a:xfrm>
        </p:spPr>
        <p:txBody>
          <a:bodyPr anchor="t">
            <a:normAutofit/>
          </a:bodyPr>
          <a:lstStyle>
            <a:lvl1pPr marL="0" indent="0">
              <a:buNone/>
              <a:defRPr sz="945">
                <a:solidFill>
                  <a:schemeClr val="bg1"/>
                </a:solidFill>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Tree>
    <p:extLst>
      <p:ext uri="{BB962C8B-B14F-4D97-AF65-F5344CB8AC3E}">
        <p14:creationId xmlns:p14="http://schemas.microsoft.com/office/powerpoint/2010/main" val="843584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smal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4" name="Date Placeholder 3"/>
          <p:cNvSpPr>
            <a:spLocks noGrp="1"/>
          </p:cNvSpPr>
          <p:nvPr>
            <p:ph type="dt" sz="half" idx="10"/>
          </p:nvPr>
        </p:nvSpPr>
        <p:spPr/>
        <p:txBody>
          <a:bodyPr/>
          <a:lstStyle/>
          <a:p>
            <a:r>
              <a:rPr lang="sv-SE"/>
              <a:t>6/29/2016</a:t>
            </a:r>
            <a:endParaRPr lang="en-US" dirty="0"/>
          </a:p>
        </p:txBody>
      </p:sp>
      <p:sp>
        <p:nvSpPr>
          <p:cNvPr id="5" name="Footer Placeholder 4"/>
          <p:cNvSpPr>
            <a:spLocks noGrp="1"/>
          </p:cNvSpPr>
          <p:nvPr>
            <p:ph type="ftr" sz="quarter" idx="11"/>
          </p:nvPr>
        </p:nvSpPr>
        <p:spPr/>
        <p:txBody>
          <a:body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sp>
        <p:nvSpPr>
          <p:cNvPr id="9" name="Text Placeholder 8"/>
          <p:cNvSpPr>
            <a:spLocks noGrp="1"/>
          </p:cNvSpPr>
          <p:nvPr>
            <p:ph type="body" sz="quarter" idx="13"/>
          </p:nvPr>
        </p:nvSpPr>
        <p:spPr>
          <a:xfrm>
            <a:off x="406301" y="3310046"/>
            <a:ext cx="5770721" cy="7796529"/>
          </a:xfrm>
        </p:spPr>
        <p:txBody>
          <a:bodyPr numCol="2" spcCol="338400">
            <a:normAutofit/>
          </a:bodyPr>
          <a:lstStyle>
            <a:lvl1pPr marL="0" indent="0">
              <a:buNone/>
              <a:defRPr sz="1103"/>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Tree>
    <p:extLst>
      <p:ext uri="{BB962C8B-B14F-4D97-AF65-F5344CB8AC3E}">
        <p14:creationId xmlns:p14="http://schemas.microsoft.com/office/powerpoint/2010/main" val="2914950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e image (smaller text)">
    <p:spTree>
      <p:nvGrpSpPr>
        <p:cNvPr id="1" name=""/>
        <p:cNvGrpSpPr/>
        <p:nvPr/>
      </p:nvGrpSpPr>
      <p:grpSpPr>
        <a:xfrm>
          <a:off x="0" y="0"/>
          <a:ext cx="0" cy="0"/>
          <a:chOff x="0" y="0"/>
          <a:chExt cx="0" cy="0"/>
        </a:xfrm>
      </p:grpSpPr>
      <p:sp>
        <p:nvSpPr>
          <p:cNvPr id="8" name="Picture Placeholder 9"/>
          <p:cNvSpPr>
            <a:spLocks noGrp="1"/>
          </p:cNvSpPr>
          <p:nvPr>
            <p:ph type="pic" sz="quarter" idx="14"/>
          </p:nvPr>
        </p:nvSpPr>
        <p:spPr>
          <a:xfrm>
            <a:off x="3424181" y="3310046"/>
            <a:ext cx="5770720" cy="7796529"/>
          </a:xfrm>
          <a:solidFill>
            <a:schemeClr val="accent3"/>
          </a:solidFill>
        </p:spPr>
        <p:txBody>
          <a:bodyPr anchor="ctr">
            <a:normAutofit/>
          </a:bodyPr>
          <a:lstStyle>
            <a:lvl1pPr marL="0" indent="0" algn="ctr">
              <a:buNone/>
              <a:defRPr sz="1260"/>
            </a:lvl1pPr>
          </a:lstStyle>
          <a:p>
            <a:r>
              <a:rPr lang="sv-SE"/>
              <a:t>Klicka på ikonen för att lägga till en bild</a:t>
            </a:r>
            <a:endParaRPr lang="sv-SE" dirty="0"/>
          </a:p>
        </p:txBody>
      </p:sp>
      <p:sp>
        <p:nvSpPr>
          <p:cNvPr id="2" name="Title 1"/>
          <p:cNvSpPr>
            <a:spLocks noGrp="1"/>
          </p:cNvSpPr>
          <p:nvPr>
            <p:ph type="title"/>
          </p:nvPr>
        </p:nvSpPr>
        <p:spPr/>
        <p:txBody>
          <a:bodyPr/>
          <a:lstStyle/>
          <a:p>
            <a:r>
              <a:rPr lang="sv-SE"/>
              <a:t>Klicka här för att ändra format</a:t>
            </a:r>
            <a:endParaRPr lang="en-US" dirty="0"/>
          </a:p>
        </p:txBody>
      </p:sp>
      <p:sp>
        <p:nvSpPr>
          <p:cNvPr id="4" name="Date Placeholder 3"/>
          <p:cNvSpPr>
            <a:spLocks noGrp="1"/>
          </p:cNvSpPr>
          <p:nvPr>
            <p:ph type="dt" sz="half" idx="10"/>
          </p:nvPr>
        </p:nvSpPr>
        <p:spPr/>
        <p:txBody>
          <a:bodyPr/>
          <a:lstStyle/>
          <a:p>
            <a:r>
              <a:rPr lang="sv-SE"/>
              <a:t>6/29/2016</a:t>
            </a:r>
            <a:endParaRPr lang="en-US" dirty="0"/>
          </a:p>
        </p:txBody>
      </p:sp>
      <p:sp>
        <p:nvSpPr>
          <p:cNvPr id="5" name="Footer Placeholder 4"/>
          <p:cNvSpPr>
            <a:spLocks noGrp="1"/>
          </p:cNvSpPr>
          <p:nvPr>
            <p:ph type="ftr" sz="quarter" idx="11"/>
          </p:nvPr>
        </p:nvSpPr>
        <p:spPr/>
        <p:txBody>
          <a:body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sp>
        <p:nvSpPr>
          <p:cNvPr id="9" name="Text Placeholder 8"/>
          <p:cNvSpPr>
            <a:spLocks noGrp="1"/>
          </p:cNvSpPr>
          <p:nvPr>
            <p:ph type="body" sz="quarter" idx="13"/>
          </p:nvPr>
        </p:nvSpPr>
        <p:spPr>
          <a:xfrm>
            <a:off x="406301" y="3310046"/>
            <a:ext cx="2750344" cy="7796529"/>
          </a:xfrm>
        </p:spPr>
        <p:txBody>
          <a:bodyPr>
            <a:normAutofit/>
          </a:bodyPr>
          <a:lstStyle>
            <a:lvl1pPr marL="0" indent="0">
              <a:buNone/>
              <a:defRPr sz="1103"/>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Tree>
    <p:extLst>
      <p:ext uri="{BB962C8B-B14F-4D97-AF65-F5344CB8AC3E}">
        <p14:creationId xmlns:p14="http://schemas.microsoft.com/office/powerpoint/2010/main" val="3557139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images (smaller text)">
    <p:spTree>
      <p:nvGrpSpPr>
        <p:cNvPr id="1" name=""/>
        <p:cNvGrpSpPr/>
        <p:nvPr/>
      </p:nvGrpSpPr>
      <p:grpSpPr>
        <a:xfrm>
          <a:off x="0" y="0"/>
          <a:ext cx="0" cy="0"/>
          <a:chOff x="0" y="0"/>
          <a:chExt cx="0" cy="0"/>
        </a:xfrm>
      </p:grpSpPr>
      <p:sp>
        <p:nvSpPr>
          <p:cNvPr id="8" name="Picture Placeholder 9"/>
          <p:cNvSpPr>
            <a:spLocks noGrp="1"/>
          </p:cNvSpPr>
          <p:nvPr>
            <p:ph type="pic" sz="quarter" idx="14"/>
          </p:nvPr>
        </p:nvSpPr>
        <p:spPr>
          <a:xfrm>
            <a:off x="3424181" y="3310046"/>
            <a:ext cx="2752844" cy="7796529"/>
          </a:xfrm>
          <a:solidFill>
            <a:schemeClr val="accent3"/>
          </a:solidFill>
        </p:spPr>
        <p:txBody>
          <a:bodyPr anchor="ctr">
            <a:normAutofit/>
          </a:bodyPr>
          <a:lstStyle>
            <a:lvl1pPr marL="0" indent="0" algn="ctr">
              <a:buNone/>
              <a:defRPr sz="1260"/>
            </a:lvl1pPr>
          </a:lstStyle>
          <a:p>
            <a:r>
              <a:rPr lang="sv-SE"/>
              <a:t>Klicka på ikonen för att lägga till en bild</a:t>
            </a:r>
            <a:endParaRPr lang="sv-SE" dirty="0"/>
          </a:p>
        </p:txBody>
      </p:sp>
      <p:sp>
        <p:nvSpPr>
          <p:cNvPr id="10" name="Picture Placeholder 9"/>
          <p:cNvSpPr>
            <a:spLocks noGrp="1"/>
          </p:cNvSpPr>
          <p:nvPr>
            <p:ph type="pic" sz="quarter" idx="15"/>
          </p:nvPr>
        </p:nvSpPr>
        <p:spPr>
          <a:xfrm>
            <a:off x="6442058" y="3310046"/>
            <a:ext cx="2752844" cy="7796529"/>
          </a:xfrm>
          <a:solidFill>
            <a:schemeClr val="accent3"/>
          </a:solidFill>
        </p:spPr>
        <p:txBody>
          <a:bodyPr anchor="ctr">
            <a:normAutofit/>
          </a:bodyPr>
          <a:lstStyle>
            <a:lvl1pPr marL="0" indent="0" algn="ctr">
              <a:buNone/>
              <a:defRPr sz="1260"/>
            </a:lvl1pPr>
          </a:lstStyle>
          <a:p>
            <a:r>
              <a:rPr lang="sv-SE"/>
              <a:t>Klicka på ikonen för att lägga till en bild</a:t>
            </a:r>
            <a:endParaRPr lang="sv-SE" dirty="0"/>
          </a:p>
        </p:txBody>
      </p:sp>
      <p:sp>
        <p:nvSpPr>
          <p:cNvPr id="2" name="Title 1"/>
          <p:cNvSpPr>
            <a:spLocks noGrp="1"/>
          </p:cNvSpPr>
          <p:nvPr>
            <p:ph type="title"/>
          </p:nvPr>
        </p:nvSpPr>
        <p:spPr/>
        <p:txBody>
          <a:bodyPr/>
          <a:lstStyle/>
          <a:p>
            <a:r>
              <a:rPr lang="sv-SE"/>
              <a:t>Klicka här för att ändra format</a:t>
            </a:r>
            <a:endParaRPr lang="en-US" dirty="0"/>
          </a:p>
        </p:txBody>
      </p:sp>
      <p:sp>
        <p:nvSpPr>
          <p:cNvPr id="4" name="Date Placeholder 3"/>
          <p:cNvSpPr>
            <a:spLocks noGrp="1"/>
          </p:cNvSpPr>
          <p:nvPr>
            <p:ph type="dt" sz="half" idx="10"/>
          </p:nvPr>
        </p:nvSpPr>
        <p:spPr/>
        <p:txBody>
          <a:bodyPr/>
          <a:lstStyle/>
          <a:p>
            <a:r>
              <a:rPr lang="sv-SE"/>
              <a:t>6/29/2016</a:t>
            </a:r>
            <a:endParaRPr lang="en-US" dirty="0"/>
          </a:p>
        </p:txBody>
      </p:sp>
      <p:sp>
        <p:nvSpPr>
          <p:cNvPr id="5" name="Footer Placeholder 4"/>
          <p:cNvSpPr>
            <a:spLocks noGrp="1"/>
          </p:cNvSpPr>
          <p:nvPr>
            <p:ph type="ftr" sz="quarter" idx="11"/>
          </p:nvPr>
        </p:nvSpPr>
        <p:spPr/>
        <p:txBody>
          <a:body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sp>
        <p:nvSpPr>
          <p:cNvPr id="9" name="Text Placeholder 8"/>
          <p:cNvSpPr>
            <a:spLocks noGrp="1"/>
          </p:cNvSpPr>
          <p:nvPr>
            <p:ph type="body" sz="quarter" idx="13"/>
          </p:nvPr>
        </p:nvSpPr>
        <p:spPr>
          <a:xfrm>
            <a:off x="406301" y="3310046"/>
            <a:ext cx="2750344" cy="7796529"/>
          </a:xfrm>
        </p:spPr>
        <p:txBody>
          <a:bodyPr>
            <a:normAutofit/>
          </a:bodyPr>
          <a:lstStyle>
            <a:lvl1pPr marL="0" indent="0">
              <a:buNone/>
              <a:defRPr sz="1103"/>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Tree>
    <p:extLst>
      <p:ext uri="{BB962C8B-B14F-4D97-AF65-F5344CB8AC3E}">
        <p14:creationId xmlns:p14="http://schemas.microsoft.com/office/powerpoint/2010/main" val="793575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ee images (smal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4" name="Date Placeholder 3"/>
          <p:cNvSpPr>
            <a:spLocks noGrp="1"/>
          </p:cNvSpPr>
          <p:nvPr>
            <p:ph type="dt" sz="half" idx="10"/>
          </p:nvPr>
        </p:nvSpPr>
        <p:spPr/>
        <p:txBody>
          <a:bodyPr/>
          <a:lstStyle/>
          <a:p>
            <a:r>
              <a:rPr lang="sv-SE"/>
              <a:t>6/29/2016</a:t>
            </a:r>
            <a:endParaRPr lang="en-US" dirty="0"/>
          </a:p>
        </p:txBody>
      </p:sp>
      <p:sp>
        <p:nvSpPr>
          <p:cNvPr id="5" name="Footer Placeholder 4"/>
          <p:cNvSpPr>
            <a:spLocks noGrp="1"/>
          </p:cNvSpPr>
          <p:nvPr>
            <p:ph type="ftr" sz="quarter" idx="11"/>
          </p:nvPr>
        </p:nvSpPr>
        <p:spPr/>
        <p:txBody>
          <a:body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6472" y="116303"/>
            <a:ext cx="757652" cy="1795916"/>
          </a:xfrm>
          <a:prstGeom prst="rect">
            <a:avLst/>
          </a:prstGeom>
        </p:spPr>
      </p:pic>
      <p:sp>
        <p:nvSpPr>
          <p:cNvPr id="10" name="Picture Placeholder 9"/>
          <p:cNvSpPr>
            <a:spLocks noGrp="1"/>
          </p:cNvSpPr>
          <p:nvPr>
            <p:ph type="pic" sz="quarter" idx="13"/>
          </p:nvPr>
        </p:nvSpPr>
        <p:spPr>
          <a:xfrm>
            <a:off x="403804" y="3310046"/>
            <a:ext cx="2752844" cy="3709981"/>
          </a:xfrm>
          <a:solidFill>
            <a:schemeClr val="accent3"/>
          </a:solidFill>
        </p:spPr>
        <p:txBody>
          <a:bodyPr anchor="ctr">
            <a:normAutofit/>
          </a:bodyPr>
          <a:lstStyle>
            <a:lvl1pPr marL="0" indent="0" algn="ctr">
              <a:buNone/>
              <a:defRPr sz="1260"/>
            </a:lvl1pPr>
          </a:lstStyle>
          <a:p>
            <a:r>
              <a:rPr lang="sv-SE"/>
              <a:t>Klicka på ikonen för att lägga till en bild</a:t>
            </a:r>
          </a:p>
        </p:txBody>
      </p:sp>
      <p:sp>
        <p:nvSpPr>
          <p:cNvPr id="13" name="Picture Placeholder 9"/>
          <p:cNvSpPr>
            <a:spLocks noGrp="1"/>
          </p:cNvSpPr>
          <p:nvPr>
            <p:ph type="pic" sz="quarter" idx="16"/>
          </p:nvPr>
        </p:nvSpPr>
        <p:spPr>
          <a:xfrm>
            <a:off x="3422931" y="3310046"/>
            <a:ext cx="2752844" cy="3709981"/>
          </a:xfrm>
          <a:solidFill>
            <a:schemeClr val="accent3"/>
          </a:solidFill>
        </p:spPr>
        <p:txBody>
          <a:bodyPr anchor="ctr">
            <a:normAutofit/>
          </a:bodyPr>
          <a:lstStyle>
            <a:lvl1pPr marL="0" indent="0" algn="ctr">
              <a:buNone/>
              <a:defRPr sz="1260"/>
            </a:lvl1pPr>
          </a:lstStyle>
          <a:p>
            <a:r>
              <a:rPr lang="sv-SE"/>
              <a:t>Klicka på ikonen för att lägga till en bild</a:t>
            </a:r>
          </a:p>
        </p:txBody>
      </p:sp>
      <p:sp>
        <p:nvSpPr>
          <p:cNvPr id="15" name="Picture Placeholder 9"/>
          <p:cNvSpPr>
            <a:spLocks noGrp="1"/>
          </p:cNvSpPr>
          <p:nvPr>
            <p:ph type="pic" sz="quarter" idx="18"/>
          </p:nvPr>
        </p:nvSpPr>
        <p:spPr>
          <a:xfrm>
            <a:off x="6442057" y="3310046"/>
            <a:ext cx="2752844" cy="3709981"/>
          </a:xfrm>
          <a:solidFill>
            <a:schemeClr val="accent3"/>
          </a:solidFill>
        </p:spPr>
        <p:txBody>
          <a:bodyPr anchor="ctr">
            <a:normAutofit/>
          </a:bodyPr>
          <a:lstStyle>
            <a:lvl1pPr marL="0" indent="0" algn="ctr">
              <a:buNone/>
              <a:defRPr sz="1260"/>
            </a:lvl1pPr>
          </a:lstStyle>
          <a:p>
            <a:r>
              <a:rPr lang="sv-SE"/>
              <a:t>Klicka på ikonen för att lägga till en bild</a:t>
            </a:r>
          </a:p>
        </p:txBody>
      </p:sp>
      <p:sp>
        <p:nvSpPr>
          <p:cNvPr id="18" name="Text Placeholder 8"/>
          <p:cNvSpPr>
            <a:spLocks noGrp="1"/>
          </p:cNvSpPr>
          <p:nvPr>
            <p:ph type="body" sz="quarter" idx="19"/>
          </p:nvPr>
        </p:nvSpPr>
        <p:spPr>
          <a:xfrm>
            <a:off x="406301" y="7546207"/>
            <a:ext cx="2750344" cy="3560368"/>
          </a:xfrm>
        </p:spPr>
        <p:txBody>
          <a:bodyPr>
            <a:normAutofit/>
          </a:bodyPr>
          <a:lstStyle>
            <a:lvl1pPr marL="0" indent="0">
              <a:buNone/>
              <a:defRPr sz="1103"/>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
        <p:nvSpPr>
          <p:cNvPr id="19" name="Text Placeholder 8"/>
          <p:cNvSpPr>
            <a:spLocks noGrp="1"/>
          </p:cNvSpPr>
          <p:nvPr>
            <p:ph type="body" sz="quarter" idx="20"/>
          </p:nvPr>
        </p:nvSpPr>
        <p:spPr>
          <a:xfrm>
            <a:off x="3422929" y="7546207"/>
            <a:ext cx="2750344" cy="3560368"/>
          </a:xfrm>
        </p:spPr>
        <p:txBody>
          <a:bodyPr>
            <a:normAutofit/>
          </a:bodyPr>
          <a:lstStyle>
            <a:lvl1pPr marL="0" indent="0">
              <a:buNone/>
              <a:defRPr sz="1103"/>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
        <p:nvSpPr>
          <p:cNvPr id="20" name="Text Placeholder 8"/>
          <p:cNvSpPr>
            <a:spLocks noGrp="1"/>
          </p:cNvSpPr>
          <p:nvPr>
            <p:ph type="body" sz="quarter" idx="21"/>
          </p:nvPr>
        </p:nvSpPr>
        <p:spPr>
          <a:xfrm>
            <a:off x="6444556" y="7546207"/>
            <a:ext cx="2750344" cy="3560368"/>
          </a:xfrm>
        </p:spPr>
        <p:txBody>
          <a:bodyPr>
            <a:normAutofit/>
          </a:bodyPr>
          <a:lstStyle>
            <a:lvl1pPr marL="0" indent="0">
              <a:buNone/>
              <a:defRPr sz="1103"/>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sv-SE"/>
              <a:t>Klicka här för att ändra format på bakgrundstexten</a:t>
            </a:r>
          </a:p>
        </p:txBody>
      </p:sp>
    </p:spTree>
    <p:extLst>
      <p:ext uri="{BB962C8B-B14F-4D97-AF65-F5344CB8AC3E}">
        <p14:creationId xmlns:p14="http://schemas.microsoft.com/office/powerpoint/2010/main" val="462803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Gray">
    <p:bg>
      <p:bgPr>
        <a:solidFill>
          <a:srgbClr val="53565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6303" y="4940968"/>
            <a:ext cx="7994749" cy="4312119"/>
          </a:xfrm>
        </p:spPr>
        <p:txBody>
          <a:bodyPr anchor="t"/>
          <a:lstStyle>
            <a:lvl1pPr algn="l">
              <a:defRPr sz="4723">
                <a:solidFill>
                  <a:schemeClr val="bg1"/>
                </a:solidFill>
                <a:latin typeface="+mj-lt"/>
              </a:defRPr>
            </a:lvl1pPr>
          </a:lstStyle>
          <a:p>
            <a:r>
              <a:rPr lang="sv-SE"/>
              <a:t>Klicka här för att ändra format</a:t>
            </a:r>
            <a:endParaRPr lang="en-US" dirty="0"/>
          </a:p>
        </p:txBody>
      </p:sp>
      <p:sp>
        <p:nvSpPr>
          <p:cNvPr id="3" name="Subtitle 2"/>
          <p:cNvSpPr>
            <a:spLocks noGrp="1"/>
          </p:cNvSpPr>
          <p:nvPr>
            <p:ph type="subTitle" idx="1"/>
          </p:nvPr>
        </p:nvSpPr>
        <p:spPr>
          <a:xfrm>
            <a:off x="406304" y="2637369"/>
            <a:ext cx="7994749" cy="2007865"/>
          </a:xfrm>
        </p:spPr>
        <p:txBody>
          <a:bodyPr anchor="b">
            <a:normAutofit/>
          </a:bodyPr>
          <a:lstStyle>
            <a:lvl1pPr marL="0" indent="0" algn="l">
              <a:buNone/>
              <a:defRPr sz="1181">
                <a:solidFill>
                  <a:schemeClr val="bg1"/>
                </a:solidFill>
                <a:latin typeface="Scania Office Headline" panose="00000505000000000000" pitchFamily="2" charset="0"/>
              </a:defRPr>
            </a:lvl1pPr>
            <a:lvl2pPr marL="360031" indent="0" algn="ctr">
              <a:buNone/>
              <a:defRPr sz="1575"/>
            </a:lvl2pPr>
            <a:lvl3pPr marL="720062" indent="0" algn="ctr">
              <a:buNone/>
              <a:defRPr sz="1418"/>
            </a:lvl3pPr>
            <a:lvl4pPr marL="1080094" indent="0" algn="ctr">
              <a:buNone/>
              <a:defRPr sz="1260"/>
            </a:lvl4pPr>
            <a:lvl5pPr marL="1440125" indent="0" algn="ctr">
              <a:buNone/>
              <a:defRPr sz="1260"/>
            </a:lvl5pPr>
            <a:lvl6pPr marL="1800156" indent="0" algn="ctr">
              <a:buNone/>
              <a:defRPr sz="1260"/>
            </a:lvl6pPr>
            <a:lvl7pPr marL="2160187" indent="0" algn="ctr">
              <a:buNone/>
              <a:defRPr sz="1260"/>
            </a:lvl7pPr>
            <a:lvl8pPr marL="2520220" indent="0" algn="ctr">
              <a:buNone/>
              <a:defRPr sz="1260"/>
            </a:lvl8pPr>
            <a:lvl9pPr marL="2880251" indent="0" algn="ctr">
              <a:buNone/>
              <a:defRPr sz="1260"/>
            </a:lvl9pPr>
          </a:lstStyle>
          <a:p>
            <a:r>
              <a:rPr lang="sv-SE"/>
              <a:t>Klicka här för att ändra format på underrubrik i bakgrunden</a:t>
            </a:r>
            <a:endParaRPr lang="en-US" dirty="0"/>
          </a:p>
        </p:txBody>
      </p:sp>
      <p:pic>
        <p:nvPicPr>
          <p:cNvPr id="11" name="Scania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8567" y="11613283"/>
            <a:ext cx="1595607" cy="623200"/>
          </a:xfrm>
          <a:prstGeom prst="rect">
            <a:avLst/>
          </a:prstGeom>
        </p:spPr>
      </p:pic>
    </p:spTree>
    <p:extLst>
      <p:ext uri="{BB962C8B-B14F-4D97-AF65-F5344CB8AC3E}">
        <p14:creationId xmlns:p14="http://schemas.microsoft.com/office/powerpoint/2010/main" val="2473080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st Page - Blue">
    <p:bg>
      <p:bgPr>
        <a:solidFill>
          <a:schemeClr val="accent1"/>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06301" y="8855243"/>
            <a:ext cx="3287910" cy="1094046"/>
          </a:xfrm>
        </p:spPr>
        <p:txBody>
          <a:bodyPr anchor="b">
            <a:normAutofit/>
          </a:bodyPr>
          <a:lstStyle>
            <a:lvl1pPr marL="0" indent="0">
              <a:buNone/>
              <a:defRPr sz="945" b="0" baseline="0">
                <a:solidFill>
                  <a:schemeClr val="bg1"/>
                </a:solidFill>
                <a:latin typeface="Scania Office Bold" panose="00000800000000000000" pitchFamily="2" charset="0"/>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en-US" dirty="0"/>
              <a:t>Add your name</a:t>
            </a:r>
          </a:p>
        </p:txBody>
      </p:sp>
      <p:sp>
        <p:nvSpPr>
          <p:cNvPr id="10" name="Text Placeholder 8"/>
          <p:cNvSpPr>
            <a:spLocks noGrp="1"/>
          </p:cNvSpPr>
          <p:nvPr>
            <p:ph type="body" sz="quarter" idx="14" hasCustomPrompt="1"/>
          </p:nvPr>
        </p:nvSpPr>
        <p:spPr>
          <a:xfrm>
            <a:off x="406301" y="9977208"/>
            <a:ext cx="3287910" cy="1959395"/>
          </a:xfrm>
        </p:spPr>
        <p:txBody>
          <a:bodyPr anchor="t">
            <a:normAutofit/>
          </a:bodyPr>
          <a:lstStyle>
            <a:lvl1pPr marL="0" indent="0">
              <a:buNone/>
              <a:defRPr sz="788" baseline="0">
                <a:solidFill>
                  <a:schemeClr val="bg1"/>
                </a:solidFill>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en-US" dirty="0"/>
              <a:t>Add title, department, phone, e-mail, address </a:t>
            </a:r>
            <a:r>
              <a:rPr lang="en-US" dirty="0" err="1"/>
              <a:t>etc</a:t>
            </a:r>
            <a:endParaRPr lang="en-US" dirty="0"/>
          </a:p>
        </p:txBody>
      </p:sp>
      <p:pic>
        <p:nvPicPr>
          <p:cNvPr id="8" name="Scania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8567" y="11613283"/>
            <a:ext cx="1595607" cy="623200"/>
          </a:xfrm>
          <a:prstGeom prst="rect">
            <a:avLst/>
          </a:prstGeom>
        </p:spPr>
      </p:pic>
    </p:spTree>
    <p:extLst>
      <p:ext uri="{BB962C8B-B14F-4D97-AF65-F5344CB8AC3E}">
        <p14:creationId xmlns:p14="http://schemas.microsoft.com/office/powerpoint/2010/main" val="189710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st Page - Gray">
    <p:bg>
      <p:bgPr>
        <a:solidFill>
          <a:srgbClr val="53565A"/>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06301" y="8855243"/>
            <a:ext cx="3287910" cy="1094046"/>
          </a:xfrm>
        </p:spPr>
        <p:txBody>
          <a:bodyPr anchor="b">
            <a:normAutofit/>
          </a:bodyPr>
          <a:lstStyle>
            <a:lvl1pPr marL="0" indent="0">
              <a:buNone/>
              <a:defRPr sz="945" b="0" baseline="0">
                <a:solidFill>
                  <a:schemeClr val="bg1"/>
                </a:solidFill>
                <a:latin typeface="Scania Office Bold" panose="00000800000000000000" pitchFamily="2" charset="0"/>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en-US" dirty="0"/>
              <a:t>Add your name</a:t>
            </a:r>
          </a:p>
        </p:txBody>
      </p:sp>
      <p:sp>
        <p:nvSpPr>
          <p:cNvPr id="10" name="Text Placeholder 8"/>
          <p:cNvSpPr>
            <a:spLocks noGrp="1"/>
          </p:cNvSpPr>
          <p:nvPr>
            <p:ph type="body" sz="quarter" idx="14" hasCustomPrompt="1"/>
          </p:nvPr>
        </p:nvSpPr>
        <p:spPr>
          <a:xfrm>
            <a:off x="406301" y="9977208"/>
            <a:ext cx="3287910" cy="1959395"/>
          </a:xfrm>
        </p:spPr>
        <p:txBody>
          <a:bodyPr anchor="t">
            <a:normAutofit/>
          </a:bodyPr>
          <a:lstStyle>
            <a:lvl1pPr marL="0" indent="0">
              <a:buNone/>
              <a:defRPr sz="788" baseline="0">
                <a:solidFill>
                  <a:schemeClr val="bg1"/>
                </a:solidFill>
              </a:defRPr>
            </a:lvl1pPr>
            <a:lvl2pPr marL="211267" indent="0">
              <a:buNone/>
              <a:defRPr sz="1103"/>
            </a:lvl2pPr>
            <a:lvl3pPr marL="422538" indent="0">
              <a:buNone/>
              <a:defRPr sz="1103"/>
            </a:lvl3pPr>
            <a:lvl4pPr marL="703811" indent="0">
              <a:buNone/>
              <a:defRPr sz="1103"/>
            </a:lvl4pPr>
            <a:lvl5pPr marL="991336" indent="0">
              <a:buNone/>
              <a:defRPr sz="1103"/>
            </a:lvl5pPr>
          </a:lstStyle>
          <a:p>
            <a:pPr lvl="0"/>
            <a:r>
              <a:rPr lang="en-US" dirty="0"/>
              <a:t>Add title, department, phone, e-mail, address </a:t>
            </a:r>
            <a:r>
              <a:rPr lang="en-US" dirty="0" err="1"/>
              <a:t>etc</a:t>
            </a:r>
            <a:endParaRPr lang="en-US" dirty="0"/>
          </a:p>
        </p:txBody>
      </p:sp>
      <p:pic>
        <p:nvPicPr>
          <p:cNvPr id="8" name="Scania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8567" y="11613283"/>
            <a:ext cx="1595607" cy="623200"/>
          </a:xfrm>
          <a:prstGeom prst="rect">
            <a:avLst/>
          </a:prstGeom>
        </p:spPr>
      </p:pic>
    </p:spTree>
    <p:extLst>
      <p:ext uri="{BB962C8B-B14F-4D97-AF65-F5344CB8AC3E}">
        <p14:creationId xmlns:p14="http://schemas.microsoft.com/office/powerpoint/2010/main" val="201231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Image">
    <p:bg>
      <p:bgPr>
        <a:solidFill>
          <a:srgbClr val="C8C9C7"/>
        </a:solid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9601200" cy="12801600"/>
          </a:xfrm>
          <a:noFill/>
        </p:spPr>
        <p:txBody>
          <a:bodyPr tIns="180000">
            <a:normAutofit/>
          </a:bodyPr>
          <a:lstStyle>
            <a:lvl1pPr marL="0" indent="0" algn="ctr">
              <a:buNone/>
              <a:defRPr sz="1418" baseline="0"/>
            </a:lvl1pPr>
          </a:lstStyle>
          <a:p>
            <a:r>
              <a:rPr lang="en-US" dirty="0"/>
              <a:t>Select the image Placeholder and use an image form Scania Image Bank</a:t>
            </a:r>
          </a:p>
        </p:txBody>
      </p:sp>
      <p:sp>
        <p:nvSpPr>
          <p:cNvPr id="2" name="Title 1"/>
          <p:cNvSpPr>
            <a:spLocks noGrp="1"/>
          </p:cNvSpPr>
          <p:nvPr>
            <p:ph type="ctrTitle"/>
          </p:nvPr>
        </p:nvSpPr>
        <p:spPr>
          <a:xfrm>
            <a:off x="406303" y="4940968"/>
            <a:ext cx="7994749" cy="4312119"/>
          </a:xfrm>
        </p:spPr>
        <p:txBody>
          <a:bodyPr anchor="t"/>
          <a:lstStyle>
            <a:lvl1pPr algn="l">
              <a:defRPr sz="4723">
                <a:solidFill>
                  <a:schemeClr val="bg1"/>
                </a:solidFill>
                <a:latin typeface="+mj-lt"/>
              </a:defRPr>
            </a:lvl1pPr>
          </a:lstStyle>
          <a:p>
            <a:r>
              <a:rPr lang="sv-SE"/>
              <a:t>Klicka här för att ändra format</a:t>
            </a:r>
            <a:endParaRPr lang="en-US" dirty="0"/>
          </a:p>
        </p:txBody>
      </p:sp>
      <p:sp>
        <p:nvSpPr>
          <p:cNvPr id="3" name="Subtitle 2"/>
          <p:cNvSpPr>
            <a:spLocks noGrp="1"/>
          </p:cNvSpPr>
          <p:nvPr>
            <p:ph type="subTitle" idx="1"/>
          </p:nvPr>
        </p:nvSpPr>
        <p:spPr>
          <a:xfrm>
            <a:off x="406304" y="2637369"/>
            <a:ext cx="7994749" cy="2007865"/>
          </a:xfrm>
        </p:spPr>
        <p:txBody>
          <a:bodyPr anchor="b">
            <a:normAutofit/>
          </a:bodyPr>
          <a:lstStyle>
            <a:lvl1pPr marL="0" indent="0" algn="l">
              <a:buNone/>
              <a:defRPr sz="1181">
                <a:solidFill>
                  <a:schemeClr val="bg1"/>
                </a:solidFill>
                <a:latin typeface="Scania Office Headline" panose="00000505000000000000" pitchFamily="2" charset="0"/>
              </a:defRPr>
            </a:lvl1pPr>
            <a:lvl2pPr marL="360031" indent="0" algn="ctr">
              <a:buNone/>
              <a:defRPr sz="1575"/>
            </a:lvl2pPr>
            <a:lvl3pPr marL="720062" indent="0" algn="ctr">
              <a:buNone/>
              <a:defRPr sz="1418"/>
            </a:lvl3pPr>
            <a:lvl4pPr marL="1080094" indent="0" algn="ctr">
              <a:buNone/>
              <a:defRPr sz="1260"/>
            </a:lvl4pPr>
            <a:lvl5pPr marL="1440125" indent="0" algn="ctr">
              <a:buNone/>
              <a:defRPr sz="1260"/>
            </a:lvl5pPr>
            <a:lvl6pPr marL="1800156" indent="0" algn="ctr">
              <a:buNone/>
              <a:defRPr sz="1260"/>
            </a:lvl6pPr>
            <a:lvl7pPr marL="2160187" indent="0" algn="ctr">
              <a:buNone/>
              <a:defRPr sz="1260"/>
            </a:lvl7pPr>
            <a:lvl8pPr marL="2520220" indent="0" algn="ctr">
              <a:buNone/>
              <a:defRPr sz="1260"/>
            </a:lvl8pPr>
            <a:lvl9pPr marL="2880251" indent="0" algn="ctr">
              <a:buNone/>
              <a:defRPr sz="1260"/>
            </a:lvl9pPr>
          </a:lstStyle>
          <a:p>
            <a:r>
              <a:rPr lang="sv-SE"/>
              <a:t>Klicka här för att ändra format på underrubrik i bakgrunden</a:t>
            </a:r>
            <a:endParaRPr lang="en-US" dirty="0"/>
          </a:p>
        </p:txBody>
      </p:sp>
      <p:pic>
        <p:nvPicPr>
          <p:cNvPr id="11" name="Scania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8567" y="11613283"/>
            <a:ext cx="1595607" cy="623200"/>
          </a:xfrm>
          <a:prstGeom prst="rect">
            <a:avLst/>
          </a:prstGeom>
        </p:spPr>
      </p:pic>
    </p:spTree>
    <p:extLst>
      <p:ext uri="{BB962C8B-B14F-4D97-AF65-F5344CB8AC3E}">
        <p14:creationId xmlns:p14="http://schemas.microsoft.com/office/powerpoint/2010/main" val="198726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dirty="0"/>
              <a:t>6/29/2016</a:t>
            </a:r>
            <a:endParaRPr lang="en-US" dirty="0"/>
          </a:p>
        </p:txBody>
      </p:sp>
      <p:sp>
        <p:nvSpPr>
          <p:cNvPr id="5" name="Footer Placeholder 4"/>
          <p:cNvSpPr>
            <a:spLocks noGrp="1"/>
          </p:cNvSpPr>
          <p:nvPr>
            <p:ph type="ftr" sz="quarter" idx="11"/>
          </p:nvPr>
        </p:nvSpPr>
        <p:spPr/>
        <p:txBody>
          <a:bodyPr/>
          <a:lstStyle/>
          <a:p>
            <a:r>
              <a:rPr lang="en-US" dirty="0"/>
              <a:t>Info class internal  Department / Name / Subject</a:t>
            </a:r>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sp>
        <p:nvSpPr>
          <p:cNvPr id="7" name="Title 6"/>
          <p:cNvSpPr>
            <a:spLocks noGrp="1"/>
          </p:cNvSpPr>
          <p:nvPr>
            <p:ph type="title"/>
          </p:nvPr>
        </p:nvSpPr>
        <p:spPr/>
        <p:txBody>
          <a:bodyPr/>
          <a:lstStyle/>
          <a:p>
            <a:r>
              <a:rPr lang="sv-SE"/>
              <a:t>Klicka här för att ändra format</a:t>
            </a:r>
            <a:endParaRPr lang="en-US" dirty="0"/>
          </a:p>
        </p:txBody>
      </p:sp>
    </p:spTree>
    <p:extLst>
      <p:ext uri="{BB962C8B-B14F-4D97-AF65-F5344CB8AC3E}">
        <p14:creationId xmlns:p14="http://schemas.microsoft.com/office/powerpoint/2010/main" val="213857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a:xfrm>
            <a:off x="406303" y="3335912"/>
            <a:ext cx="2746093" cy="7770661"/>
          </a:xfrm>
        </p:spPr>
        <p:txBody>
          <a:bodyPr>
            <a:normAutofit/>
          </a:bodyPr>
          <a:lstStyle>
            <a:lvl1pPr>
              <a:defRPr sz="1103"/>
            </a:lvl1pPr>
            <a:lvl2pPr>
              <a:spcBef>
                <a:spcPts val="394"/>
              </a:spcBef>
              <a:defRPr sz="1103"/>
            </a:lvl2pPr>
            <a:lvl3pPr>
              <a:defRPr sz="1103"/>
            </a:lvl3pPr>
            <a:lvl4pPr>
              <a:defRPr sz="1103"/>
            </a:lvl4pPr>
            <a:lvl5pPr>
              <a:defRPr sz="1103"/>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6/29/2016</a:t>
            </a:r>
            <a:endParaRPr lang="en-US" dirty="0"/>
          </a:p>
        </p:txBody>
      </p:sp>
      <p:sp>
        <p:nvSpPr>
          <p:cNvPr id="5" name="Footer Placeholder 4"/>
          <p:cNvSpPr>
            <a:spLocks noGrp="1"/>
          </p:cNvSpPr>
          <p:nvPr>
            <p:ph type="ftr" sz="quarter" idx="11"/>
          </p:nvPr>
        </p:nvSpPr>
        <p:spPr/>
        <p:txBody>
          <a:body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sp>
        <p:nvSpPr>
          <p:cNvPr id="8" name="Content Placeholder 2"/>
          <p:cNvSpPr>
            <a:spLocks noGrp="1"/>
          </p:cNvSpPr>
          <p:nvPr>
            <p:ph idx="13"/>
          </p:nvPr>
        </p:nvSpPr>
        <p:spPr>
          <a:xfrm>
            <a:off x="3424181" y="3335912"/>
            <a:ext cx="2746093" cy="7770661"/>
          </a:xfrm>
        </p:spPr>
        <p:txBody>
          <a:bodyPr>
            <a:normAutofit/>
          </a:bodyPr>
          <a:lstStyle>
            <a:lvl1pPr>
              <a:defRPr sz="1103"/>
            </a:lvl1pPr>
            <a:lvl2pPr>
              <a:spcBef>
                <a:spcPts val="394"/>
              </a:spcBef>
              <a:defRPr sz="1103"/>
            </a:lvl2pPr>
            <a:lvl3pPr>
              <a:defRPr sz="1103"/>
            </a:lvl3pPr>
            <a:lvl4pPr>
              <a:defRPr sz="1103"/>
            </a:lvl4pPr>
            <a:lvl5pPr>
              <a:defRPr sz="1103"/>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9" name="Content Placeholder 2"/>
          <p:cNvSpPr>
            <a:spLocks noGrp="1"/>
          </p:cNvSpPr>
          <p:nvPr>
            <p:ph idx="14"/>
          </p:nvPr>
        </p:nvSpPr>
        <p:spPr>
          <a:xfrm>
            <a:off x="6442058" y="3335912"/>
            <a:ext cx="2746093" cy="7770661"/>
          </a:xfrm>
        </p:spPr>
        <p:txBody>
          <a:bodyPr>
            <a:normAutofit/>
          </a:bodyPr>
          <a:lstStyle>
            <a:lvl1pPr>
              <a:defRPr sz="1103"/>
            </a:lvl1pPr>
            <a:lvl2pPr>
              <a:spcBef>
                <a:spcPts val="394"/>
              </a:spcBef>
              <a:defRPr sz="1103"/>
            </a:lvl2pPr>
            <a:lvl3pPr>
              <a:defRPr sz="1103"/>
            </a:lvl3pPr>
            <a:lvl4pPr>
              <a:defRPr sz="1103"/>
            </a:lvl4pPr>
            <a:lvl5pPr>
              <a:defRPr sz="1103"/>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05467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v-SE"/>
              <a:t>6/29/2016</a:t>
            </a:r>
            <a:endParaRPr lang="en-US" dirty="0"/>
          </a:p>
        </p:txBody>
      </p:sp>
      <p:sp>
        <p:nvSpPr>
          <p:cNvPr id="3" name="Footer Placeholder 2"/>
          <p:cNvSpPr>
            <a:spLocks noGrp="1"/>
          </p:cNvSpPr>
          <p:nvPr>
            <p:ph type="ftr" sz="quarter" idx="11"/>
          </p:nvPr>
        </p:nvSpPr>
        <p:spPr/>
        <p:txBody>
          <a:bodyPr/>
          <a:lstStyle/>
          <a:p>
            <a:r>
              <a:rPr lang="en-US"/>
              <a:t>Info class internal  Department / Name / Subject</a:t>
            </a:r>
            <a:endParaRPr lang="en-US" dirty="0"/>
          </a:p>
        </p:txBody>
      </p:sp>
      <p:sp>
        <p:nvSpPr>
          <p:cNvPr id="4" name="Slide Number Placeholder 3"/>
          <p:cNvSpPr>
            <a:spLocks noGrp="1"/>
          </p:cNvSpPr>
          <p:nvPr>
            <p:ph type="sldNum" sz="quarter" idx="12"/>
          </p:nvPr>
        </p:nvSpPr>
        <p:spPr/>
        <p:txBody>
          <a:bodyPr/>
          <a:lstStyle/>
          <a:p>
            <a:fld id="{0183C6E6-4335-4428-AB21-BBACF8148F3A}" type="slidenum">
              <a:rPr lang="en-US" smtClean="0"/>
              <a:t>‹#›</a:t>
            </a:fld>
            <a:endParaRPr lang="en-US" dirty="0"/>
          </a:p>
        </p:txBody>
      </p:sp>
    </p:spTree>
    <p:extLst>
      <p:ext uri="{BB962C8B-B14F-4D97-AF65-F5344CB8AC3E}">
        <p14:creationId xmlns:p14="http://schemas.microsoft.com/office/powerpoint/2010/main" val="114931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a:xfrm>
            <a:off x="406301" y="3335913"/>
            <a:ext cx="2750345" cy="77659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6/29/2016</a:t>
            </a:r>
            <a:endParaRPr lang="en-US" dirty="0"/>
          </a:p>
        </p:txBody>
      </p:sp>
      <p:sp>
        <p:nvSpPr>
          <p:cNvPr id="5" name="Footer Placeholder 4"/>
          <p:cNvSpPr>
            <a:spLocks noGrp="1"/>
          </p:cNvSpPr>
          <p:nvPr>
            <p:ph type="ftr" sz="quarter" idx="11"/>
          </p:nvPr>
        </p:nvSpPr>
        <p:spPr/>
        <p:txBody>
          <a:body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6472" y="116303"/>
            <a:ext cx="757652" cy="1795916"/>
          </a:xfrm>
          <a:prstGeom prst="rect">
            <a:avLst/>
          </a:prstGeom>
        </p:spPr>
      </p:pic>
      <p:sp>
        <p:nvSpPr>
          <p:cNvPr id="10" name="Picture Placeholder 9"/>
          <p:cNvSpPr>
            <a:spLocks noGrp="1"/>
          </p:cNvSpPr>
          <p:nvPr>
            <p:ph type="pic" sz="quarter" idx="13"/>
          </p:nvPr>
        </p:nvSpPr>
        <p:spPr>
          <a:xfrm>
            <a:off x="3424179" y="3310046"/>
            <a:ext cx="5770721" cy="7796529"/>
          </a:xfrm>
          <a:solidFill>
            <a:schemeClr val="accent3"/>
          </a:solidFill>
        </p:spPr>
        <p:txBody>
          <a:bodyPr anchor="ctr">
            <a:normAutofit/>
          </a:bodyPr>
          <a:lstStyle>
            <a:lvl1pPr marL="0" indent="0" algn="ctr">
              <a:buNone/>
              <a:defRPr sz="1260"/>
            </a:lvl1pPr>
          </a:lstStyle>
          <a:p>
            <a:r>
              <a:rPr lang="sv-SE"/>
              <a:t>Klicka på ikonen för att lägga till en bild</a:t>
            </a:r>
          </a:p>
        </p:txBody>
      </p:sp>
    </p:spTree>
    <p:extLst>
      <p:ext uri="{BB962C8B-B14F-4D97-AF65-F5344CB8AC3E}">
        <p14:creationId xmlns:p14="http://schemas.microsoft.com/office/powerpoint/2010/main" val="295057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a:xfrm>
            <a:off x="406301" y="3335913"/>
            <a:ext cx="2750345" cy="77659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6/29/2016</a:t>
            </a:r>
            <a:endParaRPr lang="en-US" dirty="0"/>
          </a:p>
        </p:txBody>
      </p:sp>
      <p:sp>
        <p:nvSpPr>
          <p:cNvPr id="5" name="Footer Placeholder 4"/>
          <p:cNvSpPr>
            <a:spLocks noGrp="1"/>
          </p:cNvSpPr>
          <p:nvPr>
            <p:ph type="ftr" sz="quarter" idx="11"/>
          </p:nvPr>
        </p:nvSpPr>
        <p:spPr/>
        <p:txBody>
          <a:body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6472" y="116303"/>
            <a:ext cx="757652" cy="1795916"/>
          </a:xfrm>
          <a:prstGeom prst="rect">
            <a:avLst/>
          </a:prstGeom>
        </p:spPr>
      </p:pic>
      <p:sp>
        <p:nvSpPr>
          <p:cNvPr id="10" name="Picture Placeholder 9"/>
          <p:cNvSpPr>
            <a:spLocks noGrp="1"/>
          </p:cNvSpPr>
          <p:nvPr>
            <p:ph type="pic" sz="quarter" idx="13"/>
          </p:nvPr>
        </p:nvSpPr>
        <p:spPr>
          <a:xfrm>
            <a:off x="3424181" y="3310046"/>
            <a:ext cx="2752844" cy="7796529"/>
          </a:xfrm>
          <a:solidFill>
            <a:schemeClr val="accent3"/>
          </a:solidFill>
        </p:spPr>
        <p:txBody>
          <a:bodyPr anchor="ctr">
            <a:normAutofit/>
          </a:bodyPr>
          <a:lstStyle>
            <a:lvl1pPr marL="0" indent="0" algn="ctr">
              <a:buNone/>
              <a:defRPr sz="1260"/>
            </a:lvl1pPr>
          </a:lstStyle>
          <a:p>
            <a:r>
              <a:rPr lang="sv-SE"/>
              <a:t>Klicka på ikonen för att lägga till en bild</a:t>
            </a:r>
          </a:p>
        </p:txBody>
      </p:sp>
      <p:sp>
        <p:nvSpPr>
          <p:cNvPr id="11" name="Picture Placeholder 9"/>
          <p:cNvSpPr>
            <a:spLocks noGrp="1"/>
          </p:cNvSpPr>
          <p:nvPr>
            <p:ph type="pic" sz="quarter" idx="14"/>
          </p:nvPr>
        </p:nvSpPr>
        <p:spPr>
          <a:xfrm>
            <a:off x="6442058" y="3310046"/>
            <a:ext cx="2752844" cy="7796529"/>
          </a:xfrm>
          <a:solidFill>
            <a:schemeClr val="accent3"/>
          </a:solidFill>
        </p:spPr>
        <p:txBody>
          <a:bodyPr anchor="ctr">
            <a:normAutofit/>
          </a:bodyPr>
          <a:lstStyle>
            <a:lvl1pPr marL="0" indent="0" algn="ctr">
              <a:buNone/>
              <a:defRPr sz="1260"/>
            </a:lvl1pPr>
          </a:lstStyle>
          <a:p>
            <a:r>
              <a:rPr lang="sv-SE"/>
              <a:t>Klicka på ikonen för att lägga till en bild</a:t>
            </a:r>
          </a:p>
        </p:txBody>
      </p:sp>
    </p:spTree>
    <p:extLst>
      <p:ext uri="{BB962C8B-B14F-4D97-AF65-F5344CB8AC3E}">
        <p14:creationId xmlns:p14="http://schemas.microsoft.com/office/powerpoint/2010/main" val="155435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e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a:xfrm>
            <a:off x="406301" y="7546214"/>
            <a:ext cx="2750345" cy="35603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6/29/2016</a:t>
            </a:r>
            <a:endParaRPr lang="en-US" dirty="0"/>
          </a:p>
        </p:txBody>
      </p:sp>
      <p:sp>
        <p:nvSpPr>
          <p:cNvPr id="5" name="Footer Placeholder 4"/>
          <p:cNvSpPr>
            <a:spLocks noGrp="1"/>
          </p:cNvSpPr>
          <p:nvPr>
            <p:ph type="ftr" sz="quarter" idx="11"/>
          </p:nvPr>
        </p:nvSpPr>
        <p:spPr/>
        <p:txBody>
          <a:bodyPr/>
          <a:lstStyle/>
          <a:p>
            <a:r>
              <a:rPr lang="en-US"/>
              <a:t>Info class internal  Department / Name / Subject</a:t>
            </a:r>
            <a:endParaRPr lang="en-US" dirty="0"/>
          </a:p>
        </p:txBody>
      </p:sp>
      <p:sp>
        <p:nvSpPr>
          <p:cNvPr id="6" name="Slide Number Placeholder 5"/>
          <p:cNvSpPr>
            <a:spLocks noGrp="1"/>
          </p:cNvSpPr>
          <p:nvPr>
            <p:ph type="sldNum" sz="quarter" idx="12"/>
          </p:nvPr>
        </p:nvSpPr>
        <p:spPr/>
        <p:txBody>
          <a:bodyPr/>
          <a:lstStyle/>
          <a:p>
            <a:fld id="{0183C6E6-4335-4428-AB21-BBACF8148F3A}"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6472" y="116303"/>
            <a:ext cx="757652" cy="1795916"/>
          </a:xfrm>
          <a:prstGeom prst="rect">
            <a:avLst/>
          </a:prstGeom>
        </p:spPr>
      </p:pic>
      <p:sp>
        <p:nvSpPr>
          <p:cNvPr id="10" name="Picture Placeholder 9"/>
          <p:cNvSpPr>
            <a:spLocks noGrp="1"/>
          </p:cNvSpPr>
          <p:nvPr>
            <p:ph type="pic" sz="quarter" idx="13"/>
          </p:nvPr>
        </p:nvSpPr>
        <p:spPr>
          <a:xfrm>
            <a:off x="403804" y="3310046"/>
            <a:ext cx="2752844" cy="3709981"/>
          </a:xfrm>
          <a:solidFill>
            <a:schemeClr val="accent3"/>
          </a:solidFill>
        </p:spPr>
        <p:txBody>
          <a:bodyPr anchor="ctr">
            <a:normAutofit/>
          </a:bodyPr>
          <a:lstStyle>
            <a:lvl1pPr marL="0" indent="0" algn="ctr">
              <a:buNone/>
              <a:defRPr sz="1260"/>
            </a:lvl1pPr>
          </a:lstStyle>
          <a:p>
            <a:r>
              <a:rPr lang="sv-SE"/>
              <a:t>Klicka på ikonen för att lägga till en bild</a:t>
            </a:r>
          </a:p>
        </p:txBody>
      </p:sp>
      <p:sp>
        <p:nvSpPr>
          <p:cNvPr id="12" name="Content Placeholder 2"/>
          <p:cNvSpPr>
            <a:spLocks noGrp="1"/>
          </p:cNvSpPr>
          <p:nvPr>
            <p:ph idx="15"/>
          </p:nvPr>
        </p:nvSpPr>
        <p:spPr>
          <a:xfrm>
            <a:off x="3425428" y="7546214"/>
            <a:ext cx="2750345" cy="35603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3" name="Picture Placeholder 9"/>
          <p:cNvSpPr>
            <a:spLocks noGrp="1"/>
          </p:cNvSpPr>
          <p:nvPr>
            <p:ph type="pic" sz="quarter" idx="16"/>
          </p:nvPr>
        </p:nvSpPr>
        <p:spPr>
          <a:xfrm>
            <a:off x="3422931" y="3310046"/>
            <a:ext cx="2752844" cy="3709981"/>
          </a:xfrm>
          <a:solidFill>
            <a:schemeClr val="accent3"/>
          </a:solidFill>
        </p:spPr>
        <p:txBody>
          <a:bodyPr anchor="ctr">
            <a:normAutofit/>
          </a:bodyPr>
          <a:lstStyle>
            <a:lvl1pPr marL="0" indent="0" algn="ctr">
              <a:buNone/>
              <a:defRPr sz="1260"/>
            </a:lvl1pPr>
          </a:lstStyle>
          <a:p>
            <a:r>
              <a:rPr lang="sv-SE"/>
              <a:t>Klicka på ikonen för att lägga till en bild</a:t>
            </a:r>
            <a:endParaRPr lang="sv-SE" dirty="0"/>
          </a:p>
        </p:txBody>
      </p:sp>
      <p:sp>
        <p:nvSpPr>
          <p:cNvPr id="14" name="Content Placeholder 2"/>
          <p:cNvSpPr>
            <a:spLocks noGrp="1"/>
          </p:cNvSpPr>
          <p:nvPr>
            <p:ph idx="17"/>
          </p:nvPr>
        </p:nvSpPr>
        <p:spPr>
          <a:xfrm>
            <a:off x="6444554" y="7546214"/>
            <a:ext cx="2750345" cy="35603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5" name="Picture Placeholder 9"/>
          <p:cNvSpPr>
            <a:spLocks noGrp="1"/>
          </p:cNvSpPr>
          <p:nvPr>
            <p:ph type="pic" sz="quarter" idx="18"/>
          </p:nvPr>
        </p:nvSpPr>
        <p:spPr>
          <a:xfrm>
            <a:off x="6442057" y="3310046"/>
            <a:ext cx="2752844" cy="3709981"/>
          </a:xfrm>
          <a:solidFill>
            <a:schemeClr val="accent3"/>
          </a:solidFill>
        </p:spPr>
        <p:txBody>
          <a:bodyPr anchor="ctr">
            <a:normAutofit/>
          </a:bodyPr>
          <a:lstStyle>
            <a:lvl1pPr marL="0" indent="0" algn="ctr">
              <a:buNone/>
              <a:defRPr sz="1260"/>
            </a:lvl1pPr>
          </a:lstStyle>
          <a:p>
            <a:r>
              <a:rPr lang="sv-SE"/>
              <a:t>Klicka på ikonen för att lägga till en bild</a:t>
            </a:r>
            <a:endParaRPr lang="sv-SE" dirty="0"/>
          </a:p>
        </p:txBody>
      </p:sp>
    </p:spTree>
    <p:extLst>
      <p:ext uri="{BB962C8B-B14F-4D97-AF65-F5344CB8AC3E}">
        <p14:creationId xmlns:p14="http://schemas.microsoft.com/office/powerpoint/2010/main" val="115958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301" y="681569"/>
            <a:ext cx="8336125" cy="1955800"/>
          </a:xfrm>
          <a:prstGeom prst="rect">
            <a:avLst/>
          </a:prstGeom>
        </p:spPr>
        <p:txBody>
          <a:bodyPr vert="horz" lIns="0" tIns="0" rIns="0" bIns="0" rtlCol="0" anchor="b">
            <a:normAutofit/>
          </a:bodyPr>
          <a:lstStyle/>
          <a:p>
            <a:r>
              <a:rPr lang="sv-SE"/>
              <a:t>Klicka här för att ändra format</a:t>
            </a:r>
            <a:endParaRPr lang="en-US" dirty="0"/>
          </a:p>
        </p:txBody>
      </p:sp>
      <p:sp>
        <p:nvSpPr>
          <p:cNvPr id="3" name="Text Placeholder 2"/>
          <p:cNvSpPr>
            <a:spLocks noGrp="1"/>
          </p:cNvSpPr>
          <p:nvPr>
            <p:ph type="body" idx="1"/>
          </p:nvPr>
        </p:nvSpPr>
        <p:spPr>
          <a:xfrm>
            <a:off x="406299" y="3335912"/>
            <a:ext cx="8788598" cy="7770661"/>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06303" y="11975102"/>
            <a:ext cx="601825" cy="399062"/>
          </a:xfrm>
          <a:prstGeom prst="rect">
            <a:avLst/>
          </a:prstGeom>
        </p:spPr>
        <p:txBody>
          <a:bodyPr vert="horz" lIns="0" tIns="0" rIns="0" bIns="0" rtlCol="0" anchor="ctr"/>
          <a:lstStyle>
            <a:lvl1pPr algn="l">
              <a:defRPr sz="630">
                <a:solidFill>
                  <a:schemeClr val="accent1"/>
                </a:solidFill>
              </a:defRPr>
            </a:lvl1pPr>
          </a:lstStyle>
          <a:p>
            <a:r>
              <a:rPr lang="sv-SE"/>
              <a:t>6/29/2016</a:t>
            </a:r>
            <a:endParaRPr lang="en-US" dirty="0"/>
          </a:p>
        </p:txBody>
      </p:sp>
      <p:sp>
        <p:nvSpPr>
          <p:cNvPr id="5" name="Footer Placeholder 4"/>
          <p:cNvSpPr>
            <a:spLocks noGrp="1"/>
          </p:cNvSpPr>
          <p:nvPr>
            <p:ph type="ftr" sz="quarter" idx="3"/>
          </p:nvPr>
        </p:nvSpPr>
        <p:spPr>
          <a:xfrm>
            <a:off x="1050798" y="11975102"/>
            <a:ext cx="3792476" cy="399062"/>
          </a:xfrm>
          <a:prstGeom prst="rect">
            <a:avLst/>
          </a:prstGeom>
        </p:spPr>
        <p:txBody>
          <a:bodyPr vert="horz" lIns="0" tIns="0" rIns="0" bIns="0" rtlCol="0" anchor="ctr"/>
          <a:lstStyle>
            <a:lvl1pPr algn="l">
              <a:defRPr sz="630">
                <a:solidFill>
                  <a:schemeClr val="accent1"/>
                </a:solidFill>
              </a:defRPr>
            </a:lvl1pPr>
          </a:lstStyle>
          <a:p>
            <a:r>
              <a:rPr lang="en-US"/>
              <a:t>Info class internal  Department / Name / Subject</a:t>
            </a:r>
            <a:endParaRPr lang="en-US" dirty="0"/>
          </a:p>
        </p:txBody>
      </p:sp>
      <p:sp>
        <p:nvSpPr>
          <p:cNvPr id="6" name="Slide Number Placeholder 5"/>
          <p:cNvSpPr>
            <a:spLocks noGrp="1"/>
          </p:cNvSpPr>
          <p:nvPr>
            <p:ph type="sldNum" sz="quarter" idx="4"/>
          </p:nvPr>
        </p:nvSpPr>
        <p:spPr>
          <a:xfrm>
            <a:off x="8795766" y="11975102"/>
            <a:ext cx="399133" cy="399062"/>
          </a:xfrm>
          <a:prstGeom prst="rect">
            <a:avLst/>
          </a:prstGeom>
        </p:spPr>
        <p:txBody>
          <a:bodyPr vert="horz" lIns="0" tIns="0" rIns="0" bIns="0" rtlCol="0" anchor="ctr"/>
          <a:lstStyle>
            <a:lvl1pPr algn="r">
              <a:defRPr sz="630">
                <a:solidFill>
                  <a:schemeClr val="accent1"/>
                </a:solidFill>
              </a:defRPr>
            </a:lvl1pPr>
          </a:lstStyle>
          <a:p>
            <a:fld id="{0183C6E6-4335-4428-AB21-BBACF8148F3A}" type="slidenum">
              <a:rPr lang="en-US" smtClean="0"/>
              <a:pPr/>
              <a:t>‹#›</a:t>
            </a:fld>
            <a:endParaRPr lang="en-US" dirty="0"/>
          </a:p>
        </p:txBody>
      </p:sp>
      <p:sp>
        <p:nvSpPr>
          <p:cNvPr id="22" name="xxLanguageTextBox"/>
          <p:cNvSpPr/>
          <p:nvPr userDrawn="1">
            <p:custDataLst>
              <p:tags r:id="rId23"/>
            </p:custDataLst>
          </p:nvPr>
        </p:nvSpPr>
        <p:spPr>
          <a:xfrm>
            <a:off x="0" y="0"/>
            <a:ext cx="10001" cy="23707"/>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8"/>
          </a:p>
        </p:txBody>
      </p:sp>
      <p:pic>
        <p:nvPicPr>
          <p:cNvPr id="9" name="ScaniaSymbol"/>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7810342" y="116303"/>
            <a:ext cx="1639800" cy="1795916"/>
          </a:xfrm>
          <a:prstGeom prst="rect">
            <a:avLst/>
          </a:prstGeom>
        </p:spPr>
      </p:pic>
    </p:spTree>
    <p:extLst>
      <p:ext uri="{BB962C8B-B14F-4D97-AF65-F5344CB8AC3E}">
        <p14:creationId xmlns:p14="http://schemas.microsoft.com/office/powerpoint/2010/main" val="3659379659"/>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82" r:id="rId3"/>
    <p:sldLayoutId id="2147483650" r:id="rId4"/>
    <p:sldLayoutId id="2147483660" r:id="rId5"/>
    <p:sldLayoutId id="2147483655" r:id="rId6"/>
    <p:sldLayoutId id="2147483663" r:id="rId7"/>
    <p:sldLayoutId id="2147483664" r:id="rId8"/>
    <p:sldLayoutId id="2147483665" r:id="rId9"/>
    <p:sldLayoutId id="2147483670" r:id="rId10"/>
    <p:sldLayoutId id="2147483671" r:id="rId11"/>
    <p:sldLayoutId id="2147483672" r:id="rId12"/>
    <p:sldLayoutId id="2147483673" r:id="rId13"/>
    <p:sldLayoutId id="2147483674" r:id="rId14"/>
    <p:sldLayoutId id="2147483675" r:id="rId15"/>
    <p:sldLayoutId id="2147483683" r:id="rId16"/>
    <p:sldLayoutId id="2147483684" r:id="rId17"/>
    <p:sldLayoutId id="2147483685" r:id="rId18"/>
    <p:sldLayoutId id="2147483686" r:id="rId19"/>
    <p:sldLayoutId id="2147483676" r:id="rId20"/>
    <p:sldLayoutId id="2147483677" r:id="rId21"/>
  </p:sldLayoutIdLst>
  <p:hf hdr="0"/>
  <p:txStyles>
    <p:titleStyle>
      <a:lvl1pPr algn="l" defTabSz="720062" rtl="0" eaLnBrk="1" latinLnBrk="0" hangingPunct="1">
        <a:lnSpc>
          <a:spcPct val="90000"/>
        </a:lnSpc>
        <a:spcBef>
          <a:spcPct val="0"/>
        </a:spcBef>
        <a:buNone/>
        <a:defRPr sz="2835" b="0" kern="1200" baseline="0">
          <a:solidFill>
            <a:schemeClr val="accent1"/>
          </a:solidFill>
          <a:latin typeface="Scania Office Bold" panose="00000800000000000000" pitchFamily="2" charset="0"/>
          <a:ea typeface="+mj-ea"/>
          <a:cs typeface="+mj-cs"/>
        </a:defRPr>
      </a:lvl1pPr>
    </p:titleStyle>
    <p:bodyStyle>
      <a:lvl1pPr marL="180015" indent="-180015" algn="l" defTabSz="720062" rtl="0" eaLnBrk="1" latinLnBrk="0" hangingPunct="1">
        <a:lnSpc>
          <a:spcPct val="100000"/>
        </a:lnSpc>
        <a:spcBef>
          <a:spcPts val="1181"/>
        </a:spcBef>
        <a:buClr>
          <a:schemeClr val="accent1"/>
        </a:buClr>
        <a:buFont typeface="Arial" panose="020B0604020202020204" pitchFamily="34" charset="0"/>
        <a:buChar char="•"/>
        <a:defRPr sz="1890" kern="1200">
          <a:solidFill>
            <a:schemeClr val="accent1"/>
          </a:solidFill>
          <a:latin typeface="+mn-lt"/>
          <a:ea typeface="+mn-ea"/>
          <a:cs typeface="+mn-cs"/>
        </a:defRPr>
      </a:lvl1pPr>
      <a:lvl2pPr marL="422538" indent="-211270" algn="l" defTabSz="720062" rtl="0" eaLnBrk="1" latinLnBrk="0" hangingPunct="1">
        <a:lnSpc>
          <a:spcPct val="90000"/>
        </a:lnSpc>
        <a:spcBef>
          <a:spcPts val="1181"/>
        </a:spcBef>
        <a:buClr>
          <a:schemeClr val="accent1"/>
        </a:buClr>
        <a:buFontTx/>
        <a:buChar char="−"/>
        <a:defRPr sz="1575" kern="1200">
          <a:solidFill>
            <a:schemeClr val="accent1"/>
          </a:solidFill>
          <a:latin typeface="+mn-lt"/>
          <a:ea typeface="+mn-ea"/>
          <a:cs typeface="+mn-cs"/>
        </a:defRPr>
      </a:lvl2pPr>
      <a:lvl3pPr marL="703811" indent="-281275" algn="l" defTabSz="720062" rtl="0" eaLnBrk="1" latinLnBrk="0" hangingPunct="1">
        <a:lnSpc>
          <a:spcPct val="90000"/>
        </a:lnSpc>
        <a:spcBef>
          <a:spcPts val="394"/>
        </a:spcBef>
        <a:buClr>
          <a:schemeClr val="accent1"/>
        </a:buClr>
        <a:buFontTx/>
        <a:buChar char="−"/>
        <a:defRPr sz="1575" kern="1200">
          <a:solidFill>
            <a:schemeClr val="accent1"/>
          </a:solidFill>
          <a:latin typeface="+mn-lt"/>
          <a:ea typeface="+mn-ea"/>
          <a:cs typeface="+mn-cs"/>
        </a:defRPr>
      </a:lvl3pPr>
      <a:lvl4pPr marL="991337" indent="-287525" algn="l" defTabSz="720062" rtl="0" eaLnBrk="1" latinLnBrk="0" hangingPunct="1">
        <a:lnSpc>
          <a:spcPct val="90000"/>
        </a:lnSpc>
        <a:spcBef>
          <a:spcPts val="394"/>
        </a:spcBef>
        <a:buClr>
          <a:schemeClr val="accent1"/>
        </a:buClr>
        <a:buFontTx/>
        <a:buChar char="−"/>
        <a:defRPr sz="1575" kern="1200">
          <a:solidFill>
            <a:schemeClr val="accent1"/>
          </a:solidFill>
          <a:latin typeface="+mn-lt"/>
          <a:ea typeface="+mn-ea"/>
          <a:cs typeface="+mn-cs"/>
        </a:defRPr>
      </a:lvl4pPr>
      <a:lvl5pPr marL="1342617" indent="-351281" algn="l" defTabSz="720062" rtl="0" eaLnBrk="1" latinLnBrk="0" hangingPunct="1">
        <a:lnSpc>
          <a:spcPct val="90000"/>
        </a:lnSpc>
        <a:spcBef>
          <a:spcPts val="394"/>
        </a:spcBef>
        <a:buClr>
          <a:schemeClr val="accent1"/>
        </a:buClr>
        <a:buFontTx/>
        <a:buChar char="−"/>
        <a:defRPr sz="1575" kern="1200">
          <a:solidFill>
            <a:schemeClr val="accent1"/>
          </a:solidFill>
          <a:latin typeface="+mn-lt"/>
          <a:ea typeface="+mn-ea"/>
          <a:cs typeface="+mn-cs"/>
        </a:defRPr>
      </a:lvl5pPr>
      <a:lvl6pPr marL="1980172" indent="-180015" algn="l" defTabSz="720062" rtl="0" eaLnBrk="1" latinLnBrk="0" hangingPunct="1">
        <a:lnSpc>
          <a:spcPct val="90000"/>
        </a:lnSpc>
        <a:spcBef>
          <a:spcPts val="394"/>
        </a:spcBef>
        <a:buFont typeface="Arial" panose="020B0604020202020204" pitchFamily="34" charset="0"/>
        <a:buChar char="•"/>
        <a:defRPr sz="1418" kern="1200">
          <a:solidFill>
            <a:schemeClr val="tx1"/>
          </a:solidFill>
          <a:latin typeface="+mn-lt"/>
          <a:ea typeface="+mn-ea"/>
          <a:cs typeface="+mn-cs"/>
        </a:defRPr>
      </a:lvl6pPr>
      <a:lvl7pPr marL="2340204" indent="-180015" algn="l" defTabSz="720062" rtl="0" eaLnBrk="1" latinLnBrk="0" hangingPunct="1">
        <a:lnSpc>
          <a:spcPct val="90000"/>
        </a:lnSpc>
        <a:spcBef>
          <a:spcPts val="394"/>
        </a:spcBef>
        <a:buFont typeface="Arial" panose="020B0604020202020204" pitchFamily="34" charset="0"/>
        <a:buChar char="•"/>
        <a:defRPr sz="1418" kern="1200">
          <a:solidFill>
            <a:schemeClr val="tx1"/>
          </a:solidFill>
          <a:latin typeface="+mn-lt"/>
          <a:ea typeface="+mn-ea"/>
          <a:cs typeface="+mn-cs"/>
        </a:defRPr>
      </a:lvl7pPr>
      <a:lvl8pPr marL="2700235" indent="-180015" algn="l" defTabSz="720062" rtl="0" eaLnBrk="1" latinLnBrk="0" hangingPunct="1">
        <a:lnSpc>
          <a:spcPct val="90000"/>
        </a:lnSpc>
        <a:spcBef>
          <a:spcPts val="394"/>
        </a:spcBef>
        <a:buFont typeface="Arial" panose="020B0604020202020204" pitchFamily="34" charset="0"/>
        <a:buChar char="•"/>
        <a:defRPr sz="1418" kern="1200">
          <a:solidFill>
            <a:schemeClr val="tx1"/>
          </a:solidFill>
          <a:latin typeface="+mn-lt"/>
          <a:ea typeface="+mn-ea"/>
          <a:cs typeface="+mn-cs"/>
        </a:defRPr>
      </a:lvl8pPr>
      <a:lvl9pPr marL="3060266" indent="-180015" algn="l" defTabSz="720062" rtl="0" eaLnBrk="1" latinLnBrk="0" hangingPunct="1">
        <a:lnSpc>
          <a:spcPct val="90000"/>
        </a:lnSpc>
        <a:spcBef>
          <a:spcPts val="394"/>
        </a:spcBef>
        <a:buFont typeface="Arial" panose="020B0604020202020204" pitchFamily="34" charset="0"/>
        <a:buChar char="•"/>
        <a:defRPr sz="1418" kern="1200">
          <a:solidFill>
            <a:schemeClr val="tx1"/>
          </a:solidFill>
          <a:latin typeface="+mn-lt"/>
          <a:ea typeface="+mn-ea"/>
          <a:cs typeface="+mn-cs"/>
        </a:defRPr>
      </a:lvl9pPr>
    </p:bodyStyle>
    <p:otherStyle>
      <a:defPPr>
        <a:defRPr lang="sv-SE"/>
      </a:defPPr>
      <a:lvl1pPr marL="0" algn="l" defTabSz="720062" rtl="0" eaLnBrk="1" latinLnBrk="0" hangingPunct="1">
        <a:defRPr sz="1418" kern="1200">
          <a:solidFill>
            <a:schemeClr val="tx1"/>
          </a:solidFill>
          <a:latin typeface="+mn-lt"/>
          <a:ea typeface="+mn-ea"/>
          <a:cs typeface="+mn-cs"/>
        </a:defRPr>
      </a:lvl1pPr>
      <a:lvl2pPr marL="360031" algn="l" defTabSz="720062" rtl="0" eaLnBrk="1" latinLnBrk="0" hangingPunct="1">
        <a:defRPr sz="1418" kern="1200">
          <a:solidFill>
            <a:schemeClr val="tx1"/>
          </a:solidFill>
          <a:latin typeface="+mn-lt"/>
          <a:ea typeface="+mn-ea"/>
          <a:cs typeface="+mn-cs"/>
        </a:defRPr>
      </a:lvl2pPr>
      <a:lvl3pPr marL="720062" algn="l" defTabSz="720062" rtl="0" eaLnBrk="1" latinLnBrk="0" hangingPunct="1">
        <a:defRPr sz="1418" kern="1200">
          <a:solidFill>
            <a:schemeClr val="tx1"/>
          </a:solidFill>
          <a:latin typeface="+mn-lt"/>
          <a:ea typeface="+mn-ea"/>
          <a:cs typeface="+mn-cs"/>
        </a:defRPr>
      </a:lvl3pPr>
      <a:lvl4pPr marL="1080094" algn="l" defTabSz="720062" rtl="0" eaLnBrk="1" latinLnBrk="0" hangingPunct="1">
        <a:defRPr sz="1418" kern="1200">
          <a:solidFill>
            <a:schemeClr val="tx1"/>
          </a:solidFill>
          <a:latin typeface="+mn-lt"/>
          <a:ea typeface="+mn-ea"/>
          <a:cs typeface="+mn-cs"/>
        </a:defRPr>
      </a:lvl4pPr>
      <a:lvl5pPr marL="1440125" algn="l" defTabSz="720062" rtl="0" eaLnBrk="1" latinLnBrk="0" hangingPunct="1">
        <a:defRPr sz="1418" kern="1200">
          <a:solidFill>
            <a:schemeClr val="tx1"/>
          </a:solidFill>
          <a:latin typeface="+mn-lt"/>
          <a:ea typeface="+mn-ea"/>
          <a:cs typeface="+mn-cs"/>
        </a:defRPr>
      </a:lvl5pPr>
      <a:lvl6pPr marL="1800156" algn="l" defTabSz="720062" rtl="0" eaLnBrk="1" latinLnBrk="0" hangingPunct="1">
        <a:defRPr sz="1418" kern="1200">
          <a:solidFill>
            <a:schemeClr val="tx1"/>
          </a:solidFill>
          <a:latin typeface="+mn-lt"/>
          <a:ea typeface="+mn-ea"/>
          <a:cs typeface="+mn-cs"/>
        </a:defRPr>
      </a:lvl6pPr>
      <a:lvl7pPr marL="2160187" algn="l" defTabSz="720062" rtl="0" eaLnBrk="1" latinLnBrk="0" hangingPunct="1">
        <a:defRPr sz="1418" kern="1200">
          <a:solidFill>
            <a:schemeClr val="tx1"/>
          </a:solidFill>
          <a:latin typeface="+mn-lt"/>
          <a:ea typeface="+mn-ea"/>
          <a:cs typeface="+mn-cs"/>
        </a:defRPr>
      </a:lvl7pPr>
      <a:lvl8pPr marL="2520220" algn="l" defTabSz="720062" rtl="0" eaLnBrk="1" latinLnBrk="0" hangingPunct="1">
        <a:defRPr sz="1418" kern="1200">
          <a:solidFill>
            <a:schemeClr val="tx1"/>
          </a:solidFill>
          <a:latin typeface="+mn-lt"/>
          <a:ea typeface="+mn-ea"/>
          <a:cs typeface="+mn-cs"/>
        </a:defRPr>
      </a:lvl8pPr>
      <a:lvl9pPr marL="2880251" algn="l" defTabSz="720062" rtl="0" eaLnBrk="1" latinLnBrk="0" hangingPunct="1">
        <a:defRPr sz="141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32" userDrawn="1">
          <p15:clr>
            <a:srgbClr val="F26B43"/>
          </p15:clr>
        </p15:guide>
        <p15:guide id="2" pos="256" userDrawn="1">
          <p15:clr>
            <a:srgbClr val="F26B43"/>
          </p15:clr>
        </p15:guide>
        <p15:guide id="3" pos="5792" userDrawn="1">
          <p15:clr>
            <a:srgbClr val="F26B43"/>
          </p15:clr>
        </p15:guide>
        <p15:guide id="4" pos="2158" userDrawn="1">
          <p15:clr>
            <a:srgbClr val="F26B43"/>
          </p15:clr>
        </p15:guide>
        <p15:guide id="5" pos="4060" userDrawn="1">
          <p15:clr>
            <a:srgbClr val="F26B43"/>
          </p15:clr>
        </p15:guide>
        <p15:guide id="6" orient="horz" pos="2085" userDrawn="1">
          <p15:clr>
            <a:srgbClr val="F26B43"/>
          </p15:clr>
        </p15:guide>
        <p15:guide id="7" orient="horz" pos="6996" userDrawn="1">
          <p15:clr>
            <a:srgbClr val="F26B43"/>
          </p15:clr>
        </p15:guide>
        <p15:guide id="8" pos="1988" userDrawn="1">
          <p15:clr>
            <a:srgbClr val="F26B43"/>
          </p15:clr>
        </p15:guide>
        <p15:guide id="9" pos="3890" userDrawn="1">
          <p15:clr>
            <a:srgbClr val="F26B43"/>
          </p15:clr>
        </p15:guide>
        <p15:guide id="10" orient="horz" pos="1661" userDrawn="1">
          <p15:clr>
            <a:srgbClr val="F26B43"/>
          </p15:clr>
        </p15:guide>
        <p15:guide id="11" orient="horz" pos="43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supplier.scania.com/wps/portal/Home/Invoicing-Scania/How-to-Invoice-Scania/Scania-Invoice-Directive/!ut/p/a1/jZBBDoIwEEXPwgn6WxpalwUjVCAGdCJ2Y1gZEkUXxvMLBDckVmc3yXt_Mp851jDXt6_u0j67e99ex91F5y2E5lwKq6EAcyBVSVVDZ2oATgOQpCaTqgBA6RpWVTHtyjyEjRZ-kawmX1DG-T78-PgyBl4_lrPvAf667wF-_H9kboGUmzGhjPI6r0Wq5Qz4KpoATwePGxE16KwJgje_-3tr/dl5/d5/L2dBISEvZ0FBIS9nQSEh/" TargetMode="External"/><Relationship Id="rId5" Type="http://schemas.openxmlformats.org/officeDocument/2006/relationships/hyperlink" Target="https://supplier.scania.com/wps/portal/Home/Invoicing-Scania/Scania-addresses-and-VATs/!ut/p/a1/jZLBbsMgDEA_KQZccI-k2wKkqCoZWstlymmK1HY7VP3-JlF22KrBfAPek43tKlWHKl362_DRX4fPS3-azkm-O-DEGHJL280a9GtUPBrGuhpH4DgC8EdomP1Now2q7XgRmyewal_HnW8F-NXiZ4DJN0wD4wSOTJSgSXRg65VAjQXfyl_1-5epfi_b0Abe0LefSZDLH2XBjzLbP6EWPwP89EHB_LxHFYDMo_8A5PIHWcgf_tm_DFDYn7cqzYji9GwcMLfrvB73JgRCgS4gW4DciGcgt4OlLUqlb6bSHL_OcYkDDHawd2gEH84!/dl5/d5/L2dBISEvZ0FBIS9nQSEh/"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mailto:invoices.to@scania.com"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supplier.scania.com/wps/portal/Home/Invoicing-Scania/How-to-Invoice-Scania/How-to-send-E-invoices/!ut/p/a1/jZLBTsQgEIafZZ-gA8wCHumqBbpkXSrZlYvpyTTR1YPx-W2b7kEbB7kB35d_MvmrXJ2rfOm_hpf-c3i_9K_TPctnD1wzhtxpUADmMakjqgj6AUfgaQTgj2Ng9neNsaj240NqbsGpY50OoRUQtotPAJNvmQHGNXhtkwSjRQeu3go0WPCd_DX_fnczz8-TZawTavGJACo_yYKfJLk_e80nAGr-KFf-Cvjph_vpO8g2tpE3Glf-CqDyayzk1_i__RNAoX-nKs-I4vrOemD-0AUz9i5GjQJ9RLYAVEVmgOpwqYW5tOZc2sPHW7qeMwxucGaz-QYwjMmq/dl5/d5/L2dBISEvZ0FBIS9nQSEh/" TargetMode="External"/><Relationship Id="rId5" Type="http://schemas.openxmlformats.org/officeDocument/2006/relationships/hyperlink" Target="https://supplier.scania.com/wps/portal/Home/Invoicing-Scania/Scania-addresses-and-VATs/!ut/p/a1/jZLBbsMgDEA_KQZccI-k2wKkqCoZWstlymmK1HY7VP3-JlF22KrBfAPek43tKlWHKl362_DRX4fPS3-azkm-O-DEGHJL280a9GtUPBrGuhpH4DgC8EdomP1Now2q7XgRmyewal_HnW8F-NXiZ4DJN0wD4wSOTJSgSXRg65VAjQXfyl_1-5epfi_b0Abe0LefSZDLH2XBjzLbP6EWPwP89EHB_LxHFYDMo_8A5PIHWcgf_tm_DFDYn7cqzYji9GwcMLfrvB73JgRCgS4gW4DciGcgt4OlLUqlb6bSHL_OcYkDDHawd2gEH84!/dl5/d5/L2dBISEvZ0FBIS9nQSEh/"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5" name="Rektangel 24"/>
          <p:cNvSpPr/>
          <p:nvPr/>
        </p:nvSpPr>
        <p:spPr>
          <a:xfrm>
            <a:off x="226785" y="200306"/>
            <a:ext cx="9144000" cy="12384000"/>
          </a:xfrm>
          <a:prstGeom prst="rect">
            <a:avLst/>
          </a:prstGeom>
          <a:solidFill>
            <a:srgbClr val="171B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ktangel 18"/>
          <p:cNvSpPr/>
          <p:nvPr/>
        </p:nvSpPr>
        <p:spPr>
          <a:xfrm>
            <a:off x="4577587" y="590812"/>
            <a:ext cx="3396378" cy="562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7" name="Bildobjekt 26"/>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60935"/>
          <a:stretch/>
        </p:blipFill>
        <p:spPr>
          <a:xfrm>
            <a:off x="607799" y="629859"/>
            <a:ext cx="2572969" cy="566575"/>
          </a:xfrm>
          <a:prstGeom prst="rect">
            <a:avLst/>
          </a:prstGeom>
        </p:spPr>
      </p:pic>
      <p:pic>
        <p:nvPicPr>
          <p:cNvPr id="26" name="Bildobjekt 25"/>
          <p:cNvPicPr>
            <a:picLocks noChangeAspect="1"/>
          </p:cNvPicPr>
          <p:nvPr/>
        </p:nvPicPr>
        <p:blipFill rotWithShape="1">
          <a:blip r:embed="rId4">
            <a:extLst>
              <a:ext uri="{28A0092B-C50C-407E-A947-70E740481C1C}">
                <a14:useLocalDpi xmlns:a14="http://schemas.microsoft.com/office/drawing/2010/main" val="0"/>
              </a:ext>
            </a:extLst>
          </a:blip>
          <a:srcRect b="39464"/>
          <a:stretch/>
        </p:blipFill>
        <p:spPr>
          <a:xfrm>
            <a:off x="7894341" y="556563"/>
            <a:ext cx="1705044" cy="581815"/>
          </a:xfrm>
          <a:prstGeom prst="rect">
            <a:avLst/>
          </a:prstGeom>
        </p:spPr>
      </p:pic>
      <p:sp>
        <p:nvSpPr>
          <p:cNvPr id="6" name="Title 1"/>
          <p:cNvSpPr>
            <a:spLocks noGrp="1"/>
          </p:cNvSpPr>
          <p:nvPr>
            <p:ph type="ctrTitle"/>
          </p:nvPr>
        </p:nvSpPr>
        <p:spPr>
          <a:xfrm>
            <a:off x="-69412" y="1792980"/>
            <a:ext cx="7994749" cy="661604"/>
          </a:xfrm>
        </p:spPr>
        <p:txBody>
          <a:bodyPr>
            <a:normAutofit/>
          </a:bodyPr>
          <a:lstStyle/>
          <a:p>
            <a:pPr algn="ctr"/>
            <a:r>
              <a:rPr lang="en-US" sz="3200" b="1" dirty="0">
                <a:cs typeface="Arial" panose="020B0604020202020204" pitchFamily="34" charset="0"/>
              </a:rPr>
              <a:t>SCANIA INVOICE DIRECTIVE</a:t>
            </a:r>
          </a:p>
        </p:txBody>
      </p:sp>
      <p:cxnSp>
        <p:nvCxnSpPr>
          <p:cNvPr id="8" name="Rak 7"/>
          <p:cNvCxnSpPr/>
          <p:nvPr/>
        </p:nvCxnSpPr>
        <p:spPr>
          <a:xfrm>
            <a:off x="749085" y="3376797"/>
            <a:ext cx="800891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ktangel 8"/>
          <p:cNvSpPr/>
          <p:nvPr/>
        </p:nvSpPr>
        <p:spPr>
          <a:xfrm>
            <a:off x="117548" y="2188094"/>
            <a:ext cx="9359338" cy="954107"/>
          </a:xfrm>
          <a:prstGeom prst="rect">
            <a:avLst/>
          </a:prstGeom>
        </p:spPr>
        <p:txBody>
          <a:bodyPr wrap="square">
            <a:spAutoFit/>
          </a:bodyPr>
          <a:lstStyle/>
          <a:p>
            <a:pPr marL="539750" marR="660400">
              <a:spcBef>
                <a:spcPts val="345"/>
              </a:spcBef>
              <a:spcAft>
                <a:spcPts val="0"/>
              </a:spcAft>
            </a:pPr>
            <a:r>
              <a:rPr lang="en-GB" sz="1400" kern="0" dirty="0">
                <a:solidFill>
                  <a:schemeClr val="bg1"/>
                </a:solidFill>
                <a:latin typeface="Scania Office" panose="00000500000000000000" pitchFamily="2" charset="0"/>
                <a:ea typeface="Arial" panose="020B0604020202020204" pitchFamily="34" charset="0"/>
                <a:cs typeface="Arial" panose="020B0604020202020204" pitchFamily="34" charset="0"/>
              </a:rPr>
              <a:t>SCANIA Invoice Directive contains the minimum required information </a:t>
            </a:r>
            <a:r>
              <a:rPr lang="en-GB" sz="1400" kern="0" spc="-5" dirty="0">
                <a:solidFill>
                  <a:schemeClr val="bg1"/>
                </a:solidFill>
                <a:latin typeface="Scania Office" panose="00000500000000000000" pitchFamily="2" charset="0"/>
                <a:ea typeface="Arial" panose="020B0604020202020204" pitchFamily="34" charset="0"/>
                <a:cs typeface="Arial" panose="020B0604020202020204" pitchFamily="34" charset="0"/>
              </a:rPr>
              <a:t>to</a:t>
            </a:r>
            <a:r>
              <a:rPr lang="en-GB" sz="1400" kern="0" dirty="0">
                <a:solidFill>
                  <a:schemeClr val="bg1"/>
                </a:solidFill>
                <a:latin typeface="Scania Office" panose="00000500000000000000" pitchFamily="2" charset="0"/>
                <a:ea typeface="Arial" panose="020B0604020202020204" pitchFamily="34" charset="0"/>
                <a:cs typeface="Arial" panose="020B0604020202020204" pitchFamily="34" charset="0"/>
              </a:rPr>
              <a:t> be stated </a:t>
            </a:r>
            <a:r>
              <a:rPr lang="en-GB" sz="1400" kern="0" spc="-10" dirty="0">
                <a:solidFill>
                  <a:schemeClr val="bg1"/>
                </a:solidFill>
                <a:latin typeface="Scania Office" panose="00000500000000000000" pitchFamily="2" charset="0"/>
                <a:ea typeface="Arial" panose="020B0604020202020204" pitchFamily="34" charset="0"/>
                <a:cs typeface="Arial" panose="020B0604020202020204" pitchFamily="34" charset="0"/>
              </a:rPr>
              <a:t>on</a:t>
            </a:r>
            <a:r>
              <a:rPr lang="en-GB" sz="1400" kern="0" dirty="0">
                <a:solidFill>
                  <a:schemeClr val="bg1"/>
                </a:solidFill>
                <a:latin typeface="Scania Office" panose="00000500000000000000" pitchFamily="2" charset="0"/>
                <a:ea typeface="Arial" panose="020B0604020202020204" pitchFamily="34" charset="0"/>
                <a:cs typeface="Arial" panose="020B0604020202020204" pitchFamily="34" charset="0"/>
              </a:rPr>
              <a:t> supplier</a:t>
            </a:r>
            <a:r>
              <a:rPr lang="en-GB" sz="1400" kern="0" spc="135"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400" kern="0" spc="-5" dirty="0">
                <a:solidFill>
                  <a:schemeClr val="bg1"/>
                </a:solidFill>
                <a:latin typeface="Scania Office" panose="00000500000000000000" pitchFamily="2" charset="0"/>
                <a:ea typeface="Arial" panose="020B0604020202020204" pitchFamily="34" charset="0"/>
                <a:cs typeface="Arial" panose="020B0604020202020204" pitchFamily="34" charset="0"/>
              </a:rPr>
              <a:t>invoices sent to SCANIA companies, units and its affiliates (here SCANIA). In order for an invoice to be compliant with this Directive, </a:t>
            </a:r>
            <a:r>
              <a:rPr lang="en-GB" sz="1400" b="1" kern="0" spc="-5" dirty="0">
                <a:solidFill>
                  <a:schemeClr val="bg1"/>
                </a:solidFill>
                <a:latin typeface="Scania Office" panose="00000500000000000000" pitchFamily="2" charset="0"/>
                <a:ea typeface="Arial" panose="020B0604020202020204" pitchFamily="34" charset="0"/>
                <a:cs typeface="Arial" panose="020B0604020202020204" pitchFamily="34" charset="0"/>
              </a:rPr>
              <a:t>all information stated in the four sections below is required</a:t>
            </a:r>
            <a:r>
              <a:rPr lang="en-GB" sz="1400" kern="0" spc="-5" dirty="0">
                <a:solidFill>
                  <a:schemeClr val="bg1"/>
                </a:solidFill>
                <a:latin typeface="Scania Office" panose="00000500000000000000" pitchFamily="2" charset="0"/>
                <a:ea typeface="Arial" panose="020B0604020202020204" pitchFamily="34" charset="0"/>
                <a:cs typeface="Arial" panose="020B0604020202020204" pitchFamily="34" charset="0"/>
              </a:rPr>
              <a:t>.</a:t>
            </a:r>
          </a:p>
        </p:txBody>
      </p:sp>
      <p:sp>
        <p:nvSpPr>
          <p:cNvPr id="10" name="Subtitle 2"/>
          <p:cNvSpPr txBox="1">
            <a:spLocks/>
          </p:cNvSpPr>
          <p:nvPr/>
        </p:nvSpPr>
        <p:spPr>
          <a:xfrm>
            <a:off x="749085" y="3677389"/>
            <a:ext cx="7994749" cy="249009"/>
          </a:xfrm>
          <a:prstGeom prst="rect">
            <a:avLst/>
          </a:prstGeom>
        </p:spPr>
        <p:txBody>
          <a:bodyPr vert="horz" lIns="0" tIns="0" rIns="0" bIns="0" rtlCol="0" anchor="t">
            <a:noAutofit/>
          </a:bodyPr>
          <a:lstStyle>
            <a:lvl1pPr marL="0" indent="0" algn="l" defTabSz="720062" rtl="0" eaLnBrk="1" latinLnBrk="0" hangingPunct="1">
              <a:lnSpc>
                <a:spcPct val="100000"/>
              </a:lnSpc>
              <a:spcBef>
                <a:spcPts val="1181"/>
              </a:spcBef>
              <a:buClr>
                <a:schemeClr val="accent1"/>
              </a:buClr>
              <a:buFont typeface="Arial" panose="020B0604020202020204" pitchFamily="34" charset="0"/>
              <a:buNone/>
              <a:defRPr sz="1181" kern="1200">
                <a:solidFill>
                  <a:schemeClr val="bg1"/>
                </a:solidFill>
                <a:latin typeface="Scania Office Headline" panose="00000505000000000000" pitchFamily="2" charset="0"/>
                <a:ea typeface="+mn-ea"/>
                <a:cs typeface="+mn-cs"/>
              </a:defRPr>
            </a:lvl1pPr>
            <a:lvl2pPr marL="360031" indent="0" algn="ctr" defTabSz="720062" rtl="0" eaLnBrk="1" latinLnBrk="0" hangingPunct="1">
              <a:lnSpc>
                <a:spcPct val="90000"/>
              </a:lnSpc>
              <a:spcBef>
                <a:spcPts val="1181"/>
              </a:spcBef>
              <a:buClr>
                <a:schemeClr val="accent1"/>
              </a:buClr>
              <a:buFontTx/>
              <a:buNone/>
              <a:defRPr sz="1575" kern="1200">
                <a:solidFill>
                  <a:schemeClr val="accent1"/>
                </a:solidFill>
                <a:latin typeface="+mn-lt"/>
                <a:ea typeface="+mn-ea"/>
                <a:cs typeface="+mn-cs"/>
              </a:defRPr>
            </a:lvl2pPr>
            <a:lvl3pPr marL="720062" indent="0" algn="ctr" defTabSz="720062" rtl="0" eaLnBrk="1" latinLnBrk="0" hangingPunct="1">
              <a:lnSpc>
                <a:spcPct val="90000"/>
              </a:lnSpc>
              <a:spcBef>
                <a:spcPts val="394"/>
              </a:spcBef>
              <a:buClr>
                <a:schemeClr val="accent1"/>
              </a:buClr>
              <a:buFontTx/>
              <a:buNone/>
              <a:defRPr sz="1418" kern="1200">
                <a:solidFill>
                  <a:schemeClr val="accent1"/>
                </a:solidFill>
                <a:latin typeface="+mn-lt"/>
                <a:ea typeface="+mn-ea"/>
                <a:cs typeface="+mn-cs"/>
              </a:defRPr>
            </a:lvl3pPr>
            <a:lvl4pPr marL="1080094" indent="0" algn="ctr" defTabSz="720062" rtl="0" eaLnBrk="1" latinLnBrk="0" hangingPunct="1">
              <a:lnSpc>
                <a:spcPct val="90000"/>
              </a:lnSpc>
              <a:spcBef>
                <a:spcPts val="394"/>
              </a:spcBef>
              <a:buClr>
                <a:schemeClr val="accent1"/>
              </a:buClr>
              <a:buFontTx/>
              <a:buNone/>
              <a:defRPr sz="1260" kern="1200">
                <a:solidFill>
                  <a:schemeClr val="accent1"/>
                </a:solidFill>
                <a:latin typeface="+mn-lt"/>
                <a:ea typeface="+mn-ea"/>
                <a:cs typeface="+mn-cs"/>
              </a:defRPr>
            </a:lvl4pPr>
            <a:lvl5pPr marL="1440125" indent="0" algn="ctr" defTabSz="720062" rtl="0" eaLnBrk="1" latinLnBrk="0" hangingPunct="1">
              <a:lnSpc>
                <a:spcPct val="90000"/>
              </a:lnSpc>
              <a:spcBef>
                <a:spcPts val="394"/>
              </a:spcBef>
              <a:buClr>
                <a:schemeClr val="accent1"/>
              </a:buClr>
              <a:buFontTx/>
              <a:buNone/>
              <a:defRPr sz="1260" kern="1200">
                <a:solidFill>
                  <a:schemeClr val="accent1"/>
                </a:solidFill>
                <a:latin typeface="+mn-lt"/>
                <a:ea typeface="+mn-ea"/>
                <a:cs typeface="+mn-cs"/>
              </a:defRPr>
            </a:lvl5pPr>
            <a:lvl6pPr marL="1800156" indent="0" algn="ctr" defTabSz="720062" rtl="0" eaLnBrk="1" latinLnBrk="0" hangingPunct="1">
              <a:lnSpc>
                <a:spcPct val="90000"/>
              </a:lnSpc>
              <a:spcBef>
                <a:spcPts val="394"/>
              </a:spcBef>
              <a:buFont typeface="Arial" panose="020B0604020202020204" pitchFamily="34" charset="0"/>
              <a:buNone/>
              <a:defRPr sz="1260" kern="1200">
                <a:solidFill>
                  <a:schemeClr val="tx1"/>
                </a:solidFill>
                <a:latin typeface="+mn-lt"/>
                <a:ea typeface="+mn-ea"/>
                <a:cs typeface="+mn-cs"/>
              </a:defRPr>
            </a:lvl6pPr>
            <a:lvl7pPr marL="2160187" indent="0" algn="ctr" defTabSz="720062" rtl="0" eaLnBrk="1" latinLnBrk="0" hangingPunct="1">
              <a:lnSpc>
                <a:spcPct val="90000"/>
              </a:lnSpc>
              <a:spcBef>
                <a:spcPts val="394"/>
              </a:spcBef>
              <a:buFont typeface="Arial" panose="020B0604020202020204" pitchFamily="34" charset="0"/>
              <a:buNone/>
              <a:defRPr sz="1260" kern="1200">
                <a:solidFill>
                  <a:schemeClr val="tx1"/>
                </a:solidFill>
                <a:latin typeface="+mn-lt"/>
                <a:ea typeface="+mn-ea"/>
                <a:cs typeface="+mn-cs"/>
              </a:defRPr>
            </a:lvl7pPr>
            <a:lvl8pPr marL="2520220" indent="0" algn="ctr" defTabSz="720062" rtl="0" eaLnBrk="1" latinLnBrk="0" hangingPunct="1">
              <a:lnSpc>
                <a:spcPct val="90000"/>
              </a:lnSpc>
              <a:spcBef>
                <a:spcPts val="394"/>
              </a:spcBef>
              <a:buFont typeface="Arial" panose="020B0604020202020204" pitchFamily="34" charset="0"/>
              <a:buNone/>
              <a:defRPr sz="1260" kern="1200">
                <a:solidFill>
                  <a:schemeClr val="tx1"/>
                </a:solidFill>
                <a:latin typeface="+mn-lt"/>
                <a:ea typeface="+mn-ea"/>
                <a:cs typeface="+mn-cs"/>
              </a:defRPr>
            </a:lvl8pPr>
            <a:lvl9pPr marL="2880251" indent="0" algn="ctr" defTabSz="720062" rtl="0" eaLnBrk="1" latinLnBrk="0" hangingPunct="1">
              <a:lnSpc>
                <a:spcPct val="90000"/>
              </a:lnSpc>
              <a:spcBef>
                <a:spcPts val="394"/>
              </a:spcBef>
              <a:buFont typeface="Arial" panose="020B0604020202020204" pitchFamily="34" charset="0"/>
              <a:buNone/>
              <a:defRPr sz="1260" kern="1200">
                <a:solidFill>
                  <a:schemeClr val="tx1"/>
                </a:solidFill>
                <a:latin typeface="+mn-lt"/>
                <a:ea typeface="+mn-ea"/>
                <a:cs typeface="+mn-cs"/>
              </a:defRPr>
            </a:lvl9pPr>
          </a:lstStyle>
          <a:p>
            <a:r>
              <a:rPr lang="en-US" sz="1600" b="1" dirty="0">
                <a:latin typeface="+mn-lt"/>
              </a:rPr>
              <a:t>Required information</a:t>
            </a:r>
          </a:p>
        </p:txBody>
      </p:sp>
      <p:sp>
        <p:nvSpPr>
          <p:cNvPr id="11" name="Rektangel 10"/>
          <p:cNvSpPr/>
          <p:nvPr/>
        </p:nvSpPr>
        <p:spPr>
          <a:xfrm>
            <a:off x="-52961" y="3846150"/>
            <a:ext cx="9818475" cy="7555915"/>
          </a:xfrm>
          <a:prstGeom prst="rect">
            <a:avLst/>
          </a:prstGeom>
        </p:spPr>
        <p:txBody>
          <a:bodyPr wrap="square">
            <a:spAutoFit/>
          </a:bodyPr>
          <a:lstStyle/>
          <a:p>
            <a:pPr marL="539750" marR="660400">
              <a:spcBef>
                <a:spcPts val="345"/>
              </a:spcBef>
              <a:spcAft>
                <a:spcPts val="0"/>
              </a:spcAft>
            </a:pPr>
            <a:r>
              <a:rPr lang="en-GB" sz="100" kern="0" dirty="0">
                <a:solidFill>
                  <a:schemeClr val="bg1"/>
                </a:solidFill>
                <a:latin typeface="Scania Office" panose="00000500000000000000" pitchFamily="2" charset="0"/>
                <a:ea typeface="Arial" panose="020B0604020202020204" pitchFamily="34" charset="0"/>
                <a:cs typeface="Arial" panose="020B0604020202020204" pitchFamily="34" charset="0"/>
              </a:rPr>
              <a:t> </a:t>
            </a:r>
            <a:endParaRPr lang="sv-SE" sz="1200" b="1" kern="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a:spcBef>
                <a:spcPts val="990"/>
              </a:spcBef>
              <a:spcAft>
                <a:spcPts val="0"/>
              </a:spcAft>
              <a:tabLst>
                <a:tab pos="5274310" algn="l"/>
                <a:tab pos="6301105" algn="l"/>
              </a:tabLst>
            </a:pPr>
            <a:r>
              <a:rPr lang="en-GB" sz="1200" b="1" dirty="0">
                <a:solidFill>
                  <a:schemeClr val="bg1"/>
                </a:solidFill>
                <a:latin typeface="Scania Office" panose="00000500000000000000" pitchFamily="2" charset="0"/>
                <a:ea typeface="Arial" panose="020B0604020202020204" pitchFamily="34" charset="0"/>
                <a:cs typeface="Arial" panose="020B0604020202020204" pitchFamily="34" charset="0"/>
              </a:rPr>
              <a:t>1. Supplier information</a:t>
            </a:r>
            <a:endParaRPr lang="sv-SE" sz="1100" b="1"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1. Supplier ful</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l company</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name</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2. Supplier address</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3. Supplier reference and contact information including e-mail</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4. Payment details, including terms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of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payment</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according</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to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contract/order</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or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call</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off</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5. Banking information, including account numbers, IBAN, SWIFT/BIC codes or equivalent</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a:spcBef>
                <a:spcPts val="990"/>
              </a:spcBef>
              <a:spcAft>
                <a:spcPts val="0"/>
              </a:spcAft>
              <a:tabLst>
                <a:tab pos="5274310" algn="l"/>
                <a:tab pos="6301105" algn="l"/>
              </a:tabLst>
            </a:pPr>
            <a:r>
              <a:rPr lang="en-GB" sz="1200" b="1" dirty="0">
                <a:solidFill>
                  <a:schemeClr val="bg1"/>
                </a:solidFill>
                <a:latin typeface="Scania Office" panose="00000500000000000000" pitchFamily="2" charset="0"/>
                <a:ea typeface="Arial" panose="020B0604020202020204" pitchFamily="34" charset="0"/>
                <a:cs typeface="Arial" panose="020B0604020202020204" pitchFamily="34" charset="0"/>
              </a:rPr>
              <a:t>2. SCANIA information</a:t>
            </a:r>
            <a:endParaRPr lang="sv-SE" sz="1600" dirty="0">
              <a:solidFill>
                <a:schemeClr val="bg1"/>
              </a:solidFill>
              <a:latin typeface="Calibri" panose="020F0502020204030204" pitchFamily="34" charset="0"/>
              <a:ea typeface="Calibri" panose="020F050202020403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1. SCANIA full company name</a:t>
            </a: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2. SCANIA bill to address and delivery address. SCANIA has three different types of addresses: </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996950" marR="779145" indent="-228600">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(1) </a:t>
            </a:r>
            <a:r>
              <a:rPr lang="en-GB" sz="1100" b="1" spc="-5" dirty="0">
                <a:solidFill>
                  <a:schemeClr val="bg1"/>
                </a:solidFill>
                <a:latin typeface="Scania Office" panose="00000500000000000000" pitchFamily="2" charset="0"/>
                <a:ea typeface="Arial" panose="020B0604020202020204" pitchFamily="34" charset="0"/>
                <a:cs typeface="Arial" panose="020B0604020202020204" pitchFamily="34" charset="0"/>
              </a:rPr>
              <a:t>Bill</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to address (invoice address)</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996950" marR="779145" indent="-228600">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(2) </a:t>
            </a:r>
            <a:r>
              <a:rPr lang="en-GB" sz="1100" b="1" spc="-5" dirty="0">
                <a:solidFill>
                  <a:schemeClr val="bg1"/>
                </a:solidFill>
                <a:latin typeface="Scania Office" panose="00000500000000000000" pitchFamily="2" charset="0"/>
                <a:ea typeface="Arial" panose="020B0604020202020204" pitchFamily="34" charset="0"/>
                <a:cs typeface="Arial" panose="020B0604020202020204" pitchFamily="34" charset="0"/>
              </a:rPr>
              <a:t>Delivery</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address </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996950" marR="779145" indent="-228600">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(3) </a:t>
            </a:r>
            <a:r>
              <a:rPr lang="en-GB" sz="1100" b="1" spc="-5" dirty="0">
                <a:solidFill>
                  <a:schemeClr val="bg1"/>
                </a:solidFill>
                <a:latin typeface="Scania Office" panose="00000500000000000000" pitchFamily="2" charset="0"/>
                <a:ea typeface="Arial" panose="020B0604020202020204" pitchFamily="34" charset="0"/>
                <a:cs typeface="Arial" panose="020B0604020202020204" pitchFamily="34" charset="0"/>
              </a:rPr>
              <a:t>Envelope</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address (for paper invoices only)</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996950" marR="779145" indent="-228600">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Please ensure that all addresses are correct. See </a:t>
            </a: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hlinkClick r:id="rId5"/>
              </a:rPr>
              <a:t>scania.com/invoicing-</a:t>
            </a:r>
            <a:r>
              <a:rPr lang="en-GB" sz="1100" u="sng" spc="-5" dirty="0" err="1">
                <a:solidFill>
                  <a:schemeClr val="bg1"/>
                </a:solidFill>
                <a:latin typeface="Scania Office" panose="00000500000000000000" pitchFamily="2" charset="0"/>
                <a:ea typeface="Arial" panose="020B0604020202020204" pitchFamily="34" charset="0"/>
                <a:cs typeface="Arial" panose="020B0604020202020204" pitchFamily="34" charset="0"/>
                <a:hlinkClick r:id="rId5"/>
              </a:rPr>
              <a:t>scania</a:t>
            </a: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for address list</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3. Correct SCANIA: </a:t>
            </a: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(1) Purchase order number and/or </a:t>
            </a: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(2) Reference or requestor name (including department or cost centre)</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a:spcBef>
                <a:spcPts val="990"/>
              </a:spcBef>
              <a:spcAft>
                <a:spcPts val="0"/>
              </a:spcAft>
              <a:tabLst>
                <a:tab pos="5274310" algn="l"/>
                <a:tab pos="6301105" algn="l"/>
              </a:tabLst>
            </a:pPr>
            <a:r>
              <a:rPr lang="en-GB" sz="1200" b="1" dirty="0">
                <a:solidFill>
                  <a:schemeClr val="bg1"/>
                </a:solidFill>
                <a:latin typeface="Scania Office" panose="00000500000000000000" pitchFamily="2" charset="0"/>
                <a:ea typeface="Arial" panose="020B0604020202020204" pitchFamily="34" charset="0"/>
                <a:cs typeface="Arial" panose="020B0604020202020204" pitchFamily="34" charset="0"/>
              </a:rPr>
              <a:t>3. General invoice information</a:t>
            </a:r>
            <a:endParaRPr lang="sv-SE" sz="1600" dirty="0">
              <a:solidFill>
                <a:schemeClr val="bg1"/>
              </a:solidFill>
              <a:latin typeface="Calibri" panose="020F0502020204030204" pitchFamily="34" charset="0"/>
              <a:ea typeface="Calibri" panose="020F050202020403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1. The word “INVOICE” or “CREDIT” stated on the invoice. If “CREDIT”, the invoice must contain a clear 	reference to the original invoice, containing exact invoice number with zeros, dashes and lines</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2. A unique invoice number</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3. Invoice date</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4. Delivery note number (if delivery note exists), delivery date and place of dispatch specifically for goods</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5. Quantity of the goods or service, unit price, total price per item, and total amount on the invoice</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indent="174625">
              <a:spcAft>
                <a:spcPts val="0"/>
              </a:spcAft>
              <a:tabLst>
                <a:tab pos="996950" algn="l"/>
                <a:tab pos="1162050"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6. SCANIA</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o</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r</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supplie</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r</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part number</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as state</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d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in</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the purchas</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e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order</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The item</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description</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mus</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t</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clearl</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y</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identify </a:t>
            </a:r>
          </a:p>
          <a:p>
            <a:pPr marL="539750" marR="779145" indent="174625">
              <a:spcAft>
                <a:spcPts val="0"/>
              </a:spcAft>
              <a:tabLst>
                <a:tab pos="996950" algn="l"/>
                <a:tab pos="1162050"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the</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product</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o</a:t>
            </a:r>
            <a:r>
              <a:rPr lang="en-GB" sz="1100" spc="-15" dirty="0">
                <a:solidFill>
                  <a:schemeClr val="bg1"/>
                </a:solidFill>
                <a:latin typeface="Scania Office" panose="00000500000000000000" pitchFamily="2" charset="0"/>
                <a:ea typeface="Arial" panose="020B0604020202020204" pitchFamily="34" charset="0"/>
                <a:cs typeface="Arial" panose="020B0604020202020204" pitchFamily="34" charset="0"/>
              </a:rPr>
              <a:t>r</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servic</a:t>
            </a:r>
            <a:r>
              <a:rPr lang="en-GB" sz="1100" spc="15" dirty="0">
                <a:solidFill>
                  <a:schemeClr val="bg1"/>
                </a:solidFill>
                <a:latin typeface="Scania Office" panose="00000500000000000000" pitchFamily="2" charset="0"/>
                <a:ea typeface="Arial" panose="020B0604020202020204" pitchFamily="34" charset="0"/>
                <a:cs typeface="Arial" panose="020B0604020202020204" pitchFamily="34" charset="0"/>
              </a:rPr>
              <a:t>e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and</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preferabl</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y</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state “goods” or “service”</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7. Currency:</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 Specification of currency</a:t>
            </a:r>
          </a:p>
          <a:p>
            <a:pPr marL="539750" marR="779145" indent="174625">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 Invoice</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shall</a:t>
            </a:r>
            <a:r>
              <a:rPr lang="en-GB" sz="1100" spc="15"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have</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the</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same</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currency</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as</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the</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purchase</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order</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688975" indent="174625">
              <a:spcAft>
                <a:spcPts val="0"/>
              </a:spcAft>
              <a:tabLst>
                <a:tab pos="997585" algn="l"/>
                <a:tab pos="639127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 Invoice shall be stated in only one currency (see sixth VAT 2006/112/EC directive for exception)</a:t>
            </a:r>
          </a:p>
          <a:p>
            <a:pPr marL="539750" marR="688975" indent="174625">
              <a:spcAft>
                <a:spcPts val="0"/>
              </a:spcAft>
              <a:tabLst>
                <a:tab pos="997585" algn="l"/>
                <a:tab pos="639127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8. For E-invoices all numeric fields must be included without formatting or symbols such as: -, / ” or ). 	</a:t>
            </a:r>
          </a:p>
          <a:p>
            <a:pPr marL="539750" marR="688975" indent="174625">
              <a:spcAft>
                <a:spcPts val="0"/>
              </a:spcAft>
              <a:tabLst>
                <a:tab pos="997585" algn="l"/>
                <a:tab pos="639127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Examples of a correct VAT number is 1234567890 and bank account number 1234123.</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9. Invoice shall comply to Scania VAT Requirements, located on </a:t>
            </a: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hlinkClick r:id="rId6"/>
              </a:rPr>
              <a:t>scania.com/invoicing-</a:t>
            </a:r>
            <a:r>
              <a:rPr lang="en-GB" sz="1100" u="sng" spc="-5" dirty="0" err="1">
                <a:solidFill>
                  <a:schemeClr val="bg1"/>
                </a:solidFill>
                <a:latin typeface="Scania Office" panose="00000500000000000000" pitchFamily="2" charset="0"/>
                <a:ea typeface="Arial" panose="020B0604020202020204" pitchFamily="34" charset="0"/>
                <a:cs typeface="Arial" panose="020B0604020202020204" pitchFamily="34" charset="0"/>
                <a:hlinkClick r:id="rId6"/>
              </a:rPr>
              <a:t>scania</a:t>
            </a: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rPr>
              <a:t>,</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and to all 	applicable laws and regulations</a:t>
            </a:r>
          </a:p>
          <a:p>
            <a:pPr marL="539750" marR="779145">
              <a:spcBef>
                <a:spcPts val="990"/>
              </a:spcBef>
              <a:spcAft>
                <a:spcPts val="0"/>
              </a:spcAft>
              <a:tabLst>
                <a:tab pos="5274310" algn="l"/>
                <a:tab pos="6301105" algn="l"/>
              </a:tabLst>
            </a:pPr>
            <a:r>
              <a:rPr lang="en-GB" sz="1200" b="1" dirty="0">
                <a:solidFill>
                  <a:schemeClr val="bg1"/>
                </a:solidFill>
                <a:latin typeface="Scania Office" panose="00000500000000000000" pitchFamily="2" charset="0"/>
                <a:ea typeface="Arial" panose="020B0604020202020204" pitchFamily="34" charset="0"/>
                <a:cs typeface="Arial" panose="020B0604020202020204" pitchFamily="34" charset="0"/>
              </a:rPr>
              <a:t>4. Other requirements</a:t>
            </a:r>
            <a:endParaRPr lang="sv-SE" sz="1600" dirty="0">
              <a:solidFill>
                <a:schemeClr val="bg1"/>
              </a:solidFill>
              <a:latin typeface="Calibri" panose="020F0502020204030204" pitchFamily="34" charset="0"/>
              <a:ea typeface="Calibri" panose="020F050202020403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1. Supplier that sends EDI or e-invoices to SCANIA  must not send paper copies of   </a:t>
            </a: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the EDI or e-invoices, unless specifically required by legislation in receiving country</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2. Issue only one invoice per order, i.e. do not issue one invoice with multiple orders unless </a:t>
            </a:r>
          </a:p>
          <a:p>
            <a:pPr marL="539750" marR="779145" lvl="1" indent="174625">
              <a:spcAft>
                <a:spcPts val="0"/>
              </a:spcAft>
              <a:tabLst>
                <a:tab pos="997585" algn="l"/>
                <a:tab pos="630110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otherwise agreed</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a:spcBef>
                <a:spcPts val="990"/>
              </a:spcBef>
              <a:spcAft>
                <a:spcPts val="0"/>
              </a:spcAft>
              <a:tabLst>
                <a:tab pos="5274310" algn="l"/>
                <a:tab pos="6301105" algn="l"/>
              </a:tabLst>
            </a:pPr>
            <a:endPar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endParaRPr>
          </a:p>
          <a:p>
            <a:pPr marL="539750" marR="779145" indent="174625">
              <a:spcBef>
                <a:spcPts val="990"/>
              </a:spcBef>
              <a:spcAft>
                <a:spcPts val="0"/>
              </a:spcAft>
              <a:tabLst>
                <a:tab pos="809625" algn="l"/>
                <a:tab pos="5273675" algn="l"/>
              </a:tabLst>
            </a:pPr>
            <a:endParaRPr lang="en-GB" sz="100" spc="-5" dirty="0">
              <a:solidFill>
                <a:schemeClr val="bg1"/>
              </a:solidFill>
              <a:latin typeface="Scania Office" panose="00000500000000000000" pitchFamily="2" charset="0"/>
              <a:ea typeface="Arial" panose="020B0604020202020204" pitchFamily="34" charset="0"/>
              <a:cs typeface="Arial" panose="020B0604020202020204" pitchFamily="34" charset="0"/>
            </a:endParaRPr>
          </a:p>
        </p:txBody>
      </p:sp>
      <p:sp>
        <p:nvSpPr>
          <p:cNvPr id="12" name="Subtitle 2"/>
          <p:cNvSpPr txBox="1">
            <a:spLocks/>
          </p:cNvSpPr>
          <p:nvPr/>
        </p:nvSpPr>
        <p:spPr>
          <a:xfrm>
            <a:off x="763250" y="11090984"/>
            <a:ext cx="7994749" cy="249009"/>
          </a:xfrm>
          <a:prstGeom prst="rect">
            <a:avLst/>
          </a:prstGeom>
        </p:spPr>
        <p:txBody>
          <a:bodyPr vert="horz" lIns="0" tIns="0" rIns="0" bIns="0" rtlCol="0" anchor="t">
            <a:noAutofit/>
          </a:bodyPr>
          <a:lstStyle>
            <a:lvl1pPr marL="0" indent="0" algn="l" defTabSz="720062" rtl="0" eaLnBrk="1" latinLnBrk="0" hangingPunct="1">
              <a:lnSpc>
                <a:spcPct val="100000"/>
              </a:lnSpc>
              <a:spcBef>
                <a:spcPts val="1181"/>
              </a:spcBef>
              <a:buClr>
                <a:schemeClr val="accent1"/>
              </a:buClr>
              <a:buFont typeface="Arial" panose="020B0604020202020204" pitchFamily="34" charset="0"/>
              <a:buNone/>
              <a:defRPr sz="1181" kern="1200">
                <a:solidFill>
                  <a:schemeClr val="bg1"/>
                </a:solidFill>
                <a:latin typeface="Scania Office Headline" panose="00000505000000000000" pitchFamily="2" charset="0"/>
                <a:ea typeface="+mn-ea"/>
                <a:cs typeface="+mn-cs"/>
              </a:defRPr>
            </a:lvl1pPr>
            <a:lvl2pPr marL="360031" indent="0" algn="ctr" defTabSz="720062" rtl="0" eaLnBrk="1" latinLnBrk="0" hangingPunct="1">
              <a:lnSpc>
                <a:spcPct val="90000"/>
              </a:lnSpc>
              <a:spcBef>
                <a:spcPts val="1181"/>
              </a:spcBef>
              <a:buClr>
                <a:schemeClr val="accent1"/>
              </a:buClr>
              <a:buFontTx/>
              <a:buNone/>
              <a:defRPr sz="1575" kern="1200">
                <a:solidFill>
                  <a:schemeClr val="accent1"/>
                </a:solidFill>
                <a:latin typeface="+mn-lt"/>
                <a:ea typeface="+mn-ea"/>
                <a:cs typeface="+mn-cs"/>
              </a:defRPr>
            </a:lvl2pPr>
            <a:lvl3pPr marL="720062" indent="0" algn="ctr" defTabSz="720062" rtl="0" eaLnBrk="1" latinLnBrk="0" hangingPunct="1">
              <a:lnSpc>
                <a:spcPct val="90000"/>
              </a:lnSpc>
              <a:spcBef>
                <a:spcPts val="394"/>
              </a:spcBef>
              <a:buClr>
                <a:schemeClr val="accent1"/>
              </a:buClr>
              <a:buFontTx/>
              <a:buNone/>
              <a:defRPr sz="1418" kern="1200">
                <a:solidFill>
                  <a:schemeClr val="accent1"/>
                </a:solidFill>
                <a:latin typeface="+mn-lt"/>
                <a:ea typeface="+mn-ea"/>
                <a:cs typeface="+mn-cs"/>
              </a:defRPr>
            </a:lvl3pPr>
            <a:lvl4pPr marL="1080094" indent="0" algn="ctr" defTabSz="720062" rtl="0" eaLnBrk="1" latinLnBrk="0" hangingPunct="1">
              <a:lnSpc>
                <a:spcPct val="90000"/>
              </a:lnSpc>
              <a:spcBef>
                <a:spcPts val="394"/>
              </a:spcBef>
              <a:buClr>
                <a:schemeClr val="accent1"/>
              </a:buClr>
              <a:buFontTx/>
              <a:buNone/>
              <a:defRPr sz="1260" kern="1200">
                <a:solidFill>
                  <a:schemeClr val="accent1"/>
                </a:solidFill>
                <a:latin typeface="+mn-lt"/>
                <a:ea typeface="+mn-ea"/>
                <a:cs typeface="+mn-cs"/>
              </a:defRPr>
            </a:lvl4pPr>
            <a:lvl5pPr marL="1440125" indent="0" algn="ctr" defTabSz="720062" rtl="0" eaLnBrk="1" latinLnBrk="0" hangingPunct="1">
              <a:lnSpc>
                <a:spcPct val="90000"/>
              </a:lnSpc>
              <a:spcBef>
                <a:spcPts val="394"/>
              </a:spcBef>
              <a:buClr>
                <a:schemeClr val="accent1"/>
              </a:buClr>
              <a:buFontTx/>
              <a:buNone/>
              <a:defRPr sz="1260" kern="1200">
                <a:solidFill>
                  <a:schemeClr val="accent1"/>
                </a:solidFill>
                <a:latin typeface="+mn-lt"/>
                <a:ea typeface="+mn-ea"/>
                <a:cs typeface="+mn-cs"/>
              </a:defRPr>
            </a:lvl5pPr>
            <a:lvl6pPr marL="1800156" indent="0" algn="ctr" defTabSz="720062" rtl="0" eaLnBrk="1" latinLnBrk="0" hangingPunct="1">
              <a:lnSpc>
                <a:spcPct val="90000"/>
              </a:lnSpc>
              <a:spcBef>
                <a:spcPts val="394"/>
              </a:spcBef>
              <a:buFont typeface="Arial" panose="020B0604020202020204" pitchFamily="34" charset="0"/>
              <a:buNone/>
              <a:defRPr sz="1260" kern="1200">
                <a:solidFill>
                  <a:schemeClr val="tx1"/>
                </a:solidFill>
                <a:latin typeface="+mn-lt"/>
                <a:ea typeface="+mn-ea"/>
                <a:cs typeface="+mn-cs"/>
              </a:defRPr>
            </a:lvl6pPr>
            <a:lvl7pPr marL="2160187" indent="0" algn="ctr" defTabSz="720062" rtl="0" eaLnBrk="1" latinLnBrk="0" hangingPunct="1">
              <a:lnSpc>
                <a:spcPct val="90000"/>
              </a:lnSpc>
              <a:spcBef>
                <a:spcPts val="394"/>
              </a:spcBef>
              <a:buFont typeface="Arial" panose="020B0604020202020204" pitchFamily="34" charset="0"/>
              <a:buNone/>
              <a:defRPr sz="1260" kern="1200">
                <a:solidFill>
                  <a:schemeClr val="tx1"/>
                </a:solidFill>
                <a:latin typeface="+mn-lt"/>
                <a:ea typeface="+mn-ea"/>
                <a:cs typeface="+mn-cs"/>
              </a:defRPr>
            </a:lvl7pPr>
            <a:lvl8pPr marL="2520220" indent="0" algn="ctr" defTabSz="720062" rtl="0" eaLnBrk="1" latinLnBrk="0" hangingPunct="1">
              <a:lnSpc>
                <a:spcPct val="90000"/>
              </a:lnSpc>
              <a:spcBef>
                <a:spcPts val="394"/>
              </a:spcBef>
              <a:buFont typeface="Arial" panose="020B0604020202020204" pitchFamily="34" charset="0"/>
              <a:buNone/>
              <a:defRPr sz="1260" kern="1200">
                <a:solidFill>
                  <a:schemeClr val="tx1"/>
                </a:solidFill>
                <a:latin typeface="+mn-lt"/>
                <a:ea typeface="+mn-ea"/>
                <a:cs typeface="+mn-cs"/>
              </a:defRPr>
            </a:lvl8pPr>
            <a:lvl9pPr marL="2880251" indent="0" algn="ctr" defTabSz="720062" rtl="0" eaLnBrk="1" latinLnBrk="0" hangingPunct="1">
              <a:lnSpc>
                <a:spcPct val="90000"/>
              </a:lnSpc>
              <a:spcBef>
                <a:spcPts val="394"/>
              </a:spcBef>
              <a:buFont typeface="Arial" panose="020B0604020202020204" pitchFamily="34" charset="0"/>
              <a:buNone/>
              <a:defRPr sz="1260" kern="1200">
                <a:solidFill>
                  <a:schemeClr val="tx1"/>
                </a:solidFill>
                <a:latin typeface="+mn-lt"/>
                <a:ea typeface="+mn-ea"/>
                <a:cs typeface="+mn-cs"/>
              </a:defRPr>
            </a:lvl9pPr>
          </a:lstStyle>
          <a:p>
            <a:r>
              <a:rPr lang="en-US" sz="1600" b="1" dirty="0">
                <a:latin typeface="+mn-lt"/>
              </a:rPr>
              <a:t>Preferred information</a:t>
            </a:r>
          </a:p>
        </p:txBody>
      </p:sp>
      <p:sp>
        <p:nvSpPr>
          <p:cNvPr id="13" name="Rektangel 12"/>
          <p:cNvSpPr/>
          <p:nvPr/>
        </p:nvSpPr>
        <p:spPr>
          <a:xfrm>
            <a:off x="-17200" y="11332528"/>
            <a:ext cx="9448576" cy="600164"/>
          </a:xfrm>
          <a:prstGeom prst="rect">
            <a:avLst/>
          </a:prstGeom>
        </p:spPr>
        <p:txBody>
          <a:bodyPr wrap="square">
            <a:spAutoFit/>
          </a:bodyPr>
          <a:lstStyle/>
          <a:p>
            <a:pPr marL="539750" marR="779145" indent="174625">
              <a:spcBef>
                <a:spcPts val="990"/>
              </a:spcBef>
              <a:spcAft>
                <a:spcPts val="0"/>
              </a:spcAft>
              <a:tabLst>
                <a:tab pos="809625" algn="l"/>
                <a:tab pos="527367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1. Invoices shall preferably be in English.</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lvl="1" indent="174625">
              <a:spcAft>
                <a:spcPts val="0"/>
              </a:spcAft>
              <a:tabLst>
                <a:tab pos="809625" algn="l"/>
                <a:tab pos="527367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2. For export of goods, preferably put the intrastate code on the invoice. Tariff code, </a:t>
            </a:r>
            <a:r>
              <a:rPr lang="en-GB" sz="1100" spc="-5" dirty="0" err="1">
                <a:solidFill>
                  <a:schemeClr val="bg1"/>
                </a:solidFill>
                <a:latin typeface="Scania Office" panose="00000500000000000000" pitchFamily="2" charset="0"/>
                <a:ea typeface="Arial" panose="020B0604020202020204" pitchFamily="34" charset="0"/>
                <a:cs typeface="Arial" panose="020B0604020202020204" pitchFamily="34" charset="0"/>
              </a:rPr>
              <a:t>taric</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code, CN   </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a:p>
            <a:pPr marL="539750" marR="779145" indent="174625">
              <a:spcAft>
                <a:spcPts val="0"/>
              </a:spcAft>
              <a:tabLst>
                <a:tab pos="809625" algn="l"/>
                <a:tab pos="5273675" algn="l"/>
              </a:tabLst>
            </a:pP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       code or customs code is other terms for intrastate code</a:t>
            </a:r>
            <a:endParaRPr lang="sv-SE" sz="1100" dirty="0">
              <a:solidFill>
                <a:schemeClr val="bg1"/>
              </a:solidFill>
              <a:latin typeface="Arial" panose="020B0604020202020204" pitchFamily="34" charset="0"/>
              <a:ea typeface="Arial" panose="020B0604020202020204" pitchFamily="34" charset="0"/>
              <a:cs typeface="Mangal" panose="02040503050203030202" pitchFamily="18" charset="0"/>
            </a:endParaRPr>
          </a:p>
        </p:txBody>
      </p:sp>
      <p:cxnSp>
        <p:nvCxnSpPr>
          <p:cNvPr id="16" name="Rak 15"/>
          <p:cNvCxnSpPr/>
          <p:nvPr/>
        </p:nvCxnSpPr>
        <p:spPr>
          <a:xfrm>
            <a:off x="749085" y="10932721"/>
            <a:ext cx="800891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 Box 5"/>
          <p:cNvSpPr txBox="1">
            <a:spLocks noChangeArrowheads="1"/>
          </p:cNvSpPr>
          <p:nvPr/>
        </p:nvSpPr>
        <p:spPr bwMode="auto">
          <a:xfrm>
            <a:off x="4683249" y="590812"/>
            <a:ext cx="2270739"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2700">
              <a:lnSpc>
                <a:spcPts val="805"/>
              </a:lnSpc>
              <a:spcBef>
                <a:spcPts val="5"/>
              </a:spcBef>
              <a:spcAft>
                <a:spcPts val="0"/>
              </a:spcAft>
            </a:pPr>
            <a:r>
              <a:rPr lang="en-US" sz="500" spc="-5" dirty="0">
                <a:effectLst/>
                <a:latin typeface="Scania Office" panose="00000500000000000000" pitchFamily="2" charset="0"/>
                <a:ea typeface="Calibri" panose="020F0502020204030204" pitchFamily="34" charset="0"/>
                <a:cs typeface="Mangal" panose="02040503050203030202" pitchFamily="18" charset="0"/>
              </a:rPr>
              <a:t>Approved</a:t>
            </a:r>
            <a:r>
              <a:rPr lang="en-US" sz="500" spc="-30" dirty="0">
                <a:effectLst/>
                <a:latin typeface="Scania Office" panose="00000500000000000000" pitchFamily="2" charset="0"/>
                <a:ea typeface="Calibri" panose="020F0502020204030204" pitchFamily="34" charset="0"/>
                <a:cs typeface="Mangal" panose="02040503050203030202" pitchFamily="18" charset="0"/>
              </a:rPr>
              <a:t> </a:t>
            </a:r>
            <a:r>
              <a:rPr lang="en-US" sz="500" spc="5" dirty="0">
                <a:effectLst/>
                <a:latin typeface="Scania Office" panose="00000500000000000000" pitchFamily="2" charset="0"/>
                <a:ea typeface="Calibri" panose="020F0502020204030204" pitchFamily="34" charset="0"/>
                <a:cs typeface="Mangal" panose="02040503050203030202" pitchFamily="18" charset="0"/>
              </a:rPr>
              <a:t>by</a:t>
            </a:r>
            <a:r>
              <a:rPr lang="en-US" sz="500" spc="-40" dirty="0">
                <a:effectLst/>
                <a:latin typeface="Scania Office" panose="00000500000000000000" pitchFamily="2" charset="0"/>
                <a:ea typeface="Calibri" panose="020F0502020204030204" pitchFamily="34" charset="0"/>
                <a:cs typeface="Mangal" panose="02040503050203030202" pitchFamily="18" charset="0"/>
              </a:rPr>
              <a:t> </a:t>
            </a:r>
            <a:r>
              <a:rPr lang="en-US" sz="500" dirty="0">
                <a:effectLst/>
                <a:latin typeface="Scania Office" panose="00000500000000000000" pitchFamily="2" charset="0"/>
                <a:ea typeface="Calibri" panose="020F0502020204030204" pitchFamily="34" charset="0"/>
                <a:cs typeface="Mangal" panose="02040503050203030202" pitchFamily="18" charset="0"/>
              </a:rPr>
              <a:t>(name, </a:t>
            </a:r>
            <a:r>
              <a:rPr lang="en-US" sz="500" dirty="0" err="1">
                <a:effectLst/>
                <a:latin typeface="Scania Office" panose="00000500000000000000" pitchFamily="2" charset="0"/>
                <a:ea typeface="Calibri" panose="020F0502020204030204" pitchFamily="34" charset="0"/>
                <a:cs typeface="Mangal" panose="02040503050203030202" pitchFamily="18" charset="0"/>
              </a:rPr>
              <a:t>titel</a:t>
            </a:r>
            <a:r>
              <a:rPr lang="en-US" sz="500" dirty="0">
                <a:effectLst/>
                <a:latin typeface="Scania Office" panose="00000500000000000000" pitchFamily="2" charset="0"/>
                <a:ea typeface="Calibri" panose="020F0502020204030204" pitchFamily="34" charset="0"/>
                <a:cs typeface="Mangal" panose="02040503050203030202" pitchFamily="18" charset="0"/>
              </a:rPr>
              <a:t>)</a:t>
            </a:r>
            <a:endParaRPr lang="sv-SE" sz="1000" dirty="0">
              <a:effectLst/>
              <a:latin typeface="Calibri" panose="020F0502020204030204" pitchFamily="34" charset="0"/>
              <a:ea typeface="Calibri" panose="020F0502020204030204" pitchFamily="34" charset="0"/>
              <a:cs typeface="Mangal" panose="02040503050203030202" pitchFamily="18" charset="0"/>
            </a:endParaRPr>
          </a:p>
          <a:p>
            <a:pPr marL="12700">
              <a:lnSpc>
                <a:spcPts val="1265"/>
              </a:lnSpc>
              <a:spcAft>
                <a:spcPts val="0"/>
              </a:spcAft>
            </a:pPr>
            <a:r>
              <a:rPr lang="en-US" sz="1000" dirty="0">
                <a:effectLst/>
                <a:latin typeface="Scania Office" panose="00000500000000000000" pitchFamily="2" charset="0"/>
                <a:ea typeface="Calibri" panose="020F0502020204030204" pitchFamily="34" charset="0"/>
                <a:cs typeface="Mangal" panose="02040503050203030202" pitchFamily="18" charset="0"/>
              </a:rPr>
              <a:t>Johan </a:t>
            </a:r>
            <a:r>
              <a:rPr lang="en-US" sz="1000" dirty="0" err="1">
                <a:effectLst/>
                <a:latin typeface="Scania Office" panose="00000500000000000000" pitchFamily="2" charset="0"/>
                <a:ea typeface="Calibri" panose="020F0502020204030204" pitchFamily="34" charset="0"/>
                <a:cs typeface="Mangal" panose="02040503050203030202" pitchFamily="18" charset="0"/>
              </a:rPr>
              <a:t>Haeggman</a:t>
            </a:r>
            <a:r>
              <a:rPr lang="en-US" sz="1000" dirty="0">
                <a:effectLst/>
                <a:latin typeface="Scania Office" panose="00000500000000000000" pitchFamily="2" charset="0"/>
                <a:ea typeface="Calibri" panose="020F0502020204030204" pitchFamily="34" charset="0"/>
                <a:cs typeface="Mangal" panose="02040503050203030202" pitchFamily="18" charset="0"/>
              </a:rPr>
              <a:t>, EVP and CFO</a:t>
            </a:r>
            <a:endParaRPr lang="sv-SE" sz="1000" dirty="0">
              <a:effectLst/>
              <a:latin typeface="Calibri" panose="020F0502020204030204" pitchFamily="34" charset="0"/>
              <a:ea typeface="Calibri" panose="020F0502020204030204" pitchFamily="34" charset="0"/>
              <a:cs typeface="Mangal" panose="02040503050203030202" pitchFamily="18" charset="0"/>
            </a:endParaRPr>
          </a:p>
          <a:p>
            <a:pPr marL="12700">
              <a:spcBef>
                <a:spcPts val="200"/>
              </a:spcBef>
              <a:spcAft>
                <a:spcPts val="0"/>
              </a:spcAft>
            </a:pPr>
            <a:r>
              <a:rPr lang="en-US" sz="500" spc="-5" dirty="0">
                <a:effectLst/>
                <a:latin typeface="Scania Office" panose="00000500000000000000" pitchFamily="2" charset="0"/>
                <a:ea typeface="Calibri" panose="020F0502020204030204" pitchFamily="34" charset="0"/>
                <a:cs typeface="Mangal" panose="02040503050203030202" pitchFamily="18" charset="0"/>
              </a:rPr>
              <a:t>Issued</a:t>
            </a:r>
            <a:r>
              <a:rPr lang="en-US" sz="500" spc="-25" dirty="0">
                <a:effectLst/>
                <a:latin typeface="Scania Office" panose="00000500000000000000" pitchFamily="2" charset="0"/>
                <a:ea typeface="Calibri" panose="020F0502020204030204" pitchFamily="34" charset="0"/>
                <a:cs typeface="Mangal" panose="02040503050203030202" pitchFamily="18" charset="0"/>
              </a:rPr>
              <a:t> </a:t>
            </a:r>
            <a:r>
              <a:rPr lang="en-US" sz="500" dirty="0">
                <a:effectLst/>
                <a:latin typeface="Scania Office" panose="00000500000000000000" pitchFamily="2" charset="0"/>
                <a:ea typeface="Calibri" panose="020F0502020204030204" pitchFamily="34" charset="0"/>
                <a:cs typeface="Mangal" panose="02040503050203030202" pitchFamily="18" charset="0"/>
              </a:rPr>
              <a:t>by</a:t>
            </a:r>
            <a:r>
              <a:rPr lang="en-US" sz="500" spc="-40" dirty="0">
                <a:effectLst/>
                <a:latin typeface="Scania Office" panose="00000500000000000000" pitchFamily="2" charset="0"/>
                <a:ea typeface="Calibri" panose="020F0502020204030204" pitchFamily="34" charset="0"/>
                <a:cs typeface="Mangal" panose="02040503050203030202" pitchFamily="18" charset="0"/>
              </a:rPr>
              <a:t> </a:t>
            </a:r>
            <a:r>
              <a:rPr lang="en-US" sz="500" spc="-5" dirty="0">
                <a:effectLst/>
                <a:latin typeface="Scania Office" panose="00000500000000000000" pitchFamily="2" charset="0"/>
                <a:ea typeface="Calibri" panose="020F0502020204030204" pitchFamily="34" charset="0"/>
                <a:cs typeface="Mangal" panose="02040503050203030202" pitchFamily="18" charset="0"/>
              </a:rPr>
              <a:t>(name, </a:t>
            </a:r>
            <a:r>
              <a:rPr lang="en-US" sz="500" spc="-5" dirty="0" err="1">
                <a:effectLst/>
                <a:latin typeface="Scania Office" panose="00000500000000000000" pitchFamily="2" charset="0"/>
                <a:ea typeface="Calibri" panose="020F0502020204030204" pitchFamily="34" charset="0"/>
                <a:cs typeface="Mangal" panose="02040503050203030202" pitchFamily="18" charset="0"/>
              </a:rPr>
              <a:t>titel</a:t>
            </a:r>
            <a:r>
              <a:rPr lang="en-US" sz="500" spc="-5" dirty="0">
                <a:effectLst/>
                <a:latin typeface="Scania Office" panose="00000500000000000000" pitchFamily="2" charset="0"/>
                <a:ea typeface="Calibri" panose="020F0502020204030204" pitchFamily="34" charset="0"/>
                <a:cs typeface="Mangal" panose="02040503050203030202" pitchFamily="18" charset="0"/>
              </a:rPr>
              <a:t>)</a:t>
            </a:r>
            <a:endParaRPr lang="sv-SE" sz="1000" dirty="0">
              <a:effectLst/>
              <a:latin typeface="Calibri" panose="020F0502020204030204" pitchFamily="34" charset="0"/>
              <a:ea typeface="Calibri" panose="020F0502020204030204" pitchFamily="34" charset="0"/>
              <a:cs typeface="Mangal" panose="02040503050203030202" pitchFamily="18" charset="0"/>
            </a:endParaRPr>
          </a:p>
          <a:p>
            <a:pPr marL="12700">
              <a:spcBef>
                <a:spcPts val="5"/>
              </a:spcBef>
              <a:spcAft>
                <a:spcPts val="0"/>
              </a:spcAft>
            </a:pPr>
            <a:r>
              <a:rPr lang="en-US" sz="1000" spc="-5" dirty="0">
                <a:effectLst/>
                <a:latin typeface="Scania Office" panose="00000500000000000000" pitchFamily="2" charset="0"/>
                <a:ea typeface="Calibri" panose="020F0502020204030204" pitchFamily="34" charset="0"/>
                <a:cs typeface="Mangal" panose="02040503050203030202" pitchFamily="18" charset="0"/>
              </a:rPr>
              <a:t>Anne-Marie </a:t>
            </a:r>
            <a:r>
              <a:rPr lang="en-US" sz="1000" spc="-5" dirty="0" err="1">
                <a:effectLst/>
                <a:latin typeface="Scania Office" panose="00000500000000000000" pitchFamily="2" charset="0"/>
                <a:ea typeface="Calibri" panose="020F0502020204030204" pitchFamily="34" charset="0"/>
                <a:cs typeface="Mangal" panose="02040503050203030202" pitchFamily="18" charset="0"/>
              </a:rPr>
              <a:t>Öhlén</a:t>
            </a:r>
            <a:r>
              <a:rPr lang="en-US" sz="1000" spc="-5" dirty="0">
                <a:effectLst/>
                <a:latin typeface="Scania Office" panose="00000500000000000000" pitchFamily="2" charset="0"/>
                <a:ea typeface="Calibri" panose="020F0502020204030204" pitchFamily="34" charset="0"/>
                <a:cs typeface="Mangal" panose="02040503050203030202" pitchFamily="18" charset="0"/>
              </a:rPr>
              <a:t>, Director SFPC</a:t>
            </a:r>
            <a:endParaRPr lang="sv-SE" sz="10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21" name="Text Box 5"/>
          <p:cNvSpPr txBox="1">
            <a:spLocks noChangeArrowheads="1"/>
          </p:cNvSpPr>
          <p:nvPr/>
        </p:nvSpPr>
        <p:spPr bwMode="auto">
          <a:xfrm>
            <a:off x="7149967" y="590812"/>
            <a:ext cx="823997" cy="56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2700">
              <a:lnSpc>
                <a:spcPts val="805"/>
              </a:lnSpc>
              <a:spcBef>
                <a:spcPts val="5"/>
              </a:spcBef>
              <a:spcAft>
                <a:spcPts val="0"/>
              </a:spcAft>
            </a:pPr>
            <a:r>
              <a:rPr lang="en-US" sz="500" spc="-5" dirty="0">
                <a:effectLst/>
                <a:latin typeface="Scania Office" panose="00000500000000000000" pitchFamily="2" charset="0"/>
                <a:ea typeface="Calibri" panose="020F0502020204030204" pitchFamily="34" charset="0"/>
                <a:cs typeface="Mangal" panose="02040503050203030202" pitchFamily="18" charset="0"/>
              </a:rPr>
              <a:t>Date</a:t>
            </a:r>
            <a:endParaRPr lang="sv-SE" sz="1000" dirty="0">
              <a:effectLst/>
              <a:latin typeface="Calibri" panose="020F0502020204030204" pitchFamily="34" charset="0"/>
              <a:ea typeface="Calibri" panose="020F0502020204030204" pitchFamily="34" charset="0"/>
              <a:cs typeface="Mangal" panose="02040503050203030202" pitchFamily="18" charset="0"/>
            </a:endParaRPr>
          </a:p>
          <a:p>
            <a:pPr marL="12700">
              <a:lnSpc>
                <a:spcPts val="1265"/>
              </a:lnSpc>
              <a:spcAft>
                <a:spcPts val="0"/>
              </a:spcAft>
            </a:pPr>
            <a:r>
              <a:rPr lang="en-US" sz="1000" dirty="0">
                <a:effectLst/>
                <a:latin typeface="Scania Office" panose="00000500000000000000" pitchFamily="2" charset="0"/>
                <a:ea typeface="Calibri" panose="020F0502020204030204" pitchFamily="34" charset="0"/>
                <a:cs typeface="Mangal" panose="02040503050203030202" pitchFamily="18" charset="0"/>
              </a:rPr>
              <a:t>2016-11-21</a:t>
            </a:r>
            <a:endParaRPr lang="sv-SE" sz="1000" dirty="0">
              <a:effectLst/>
              <a:latin typeface="Calibri" panose="020F0502020204030204" pitchFamily="34" charset="0"/>
              <a:ea typeface="Calibri" panose="020F0502020204030204" pitchFamily="34" charset="0"/>
              <a:cs typeface="Mangal" panose="02040503050203030202" pitchFamily="18" charset="0"/>
            </a:endParaRPr>
          </a:p>
          <a:p>
            <a:pPr marL="12700">
              <a:spcBef>
                <a:spcPts val="200"/>
              </a:spcBef>
              <a:spcAft>
                <a:spcPts val="0"/>
              </a:spcAft>
            </a:pPr>
            <a:r>
              <a:rPr lang="en-US" sz="500" spc="-5" dirty="0">
                <a:effectLst/>
                <a:latin typeface="Scania Office" panose="00000500000000000000" pitchFamily="2" charset="0"/>
                <a:ea typeface="Calibri" panose="020F0502020204030204" pitchFamily="34" charset="0"/>
                <a:cs typeface="Mangal" panose="02040503050203030202" pitchFamily="18" charset="0"/>
              </a:rPr>
              <a:t>Issue</a:t>
            </a:r>
            <a:endParaRPr lang="sv-SE" sz="1000" dirty="0">
              <a:effectLst/>
              <a:latin typeface="Calibri" panose="020F0502020204030204" pitchFamily="34" charset="0"/>
              <a:ea typeface="Calibri" panose="020F0502020204030204" pitchFamily="34" charset="0"/>
              <a:cs typeface="Mangal" panose="02040503050203030202" pitchFamily="18" charset="0"/>
            </a:endParaRPr>
          </a:p>
          <a:p>
            <a:pPr marL="12700">
              <a:spcBef>
                <a:spcPts val="5"/>
              </a:spcBef>
              <a:spcAft>
                <a:spcPts val="0"/>
              </a:spcAft>
            </a:pPr>
            <a:r>
              <a:rPr lang="en-US" sz="1000" spc="-5" dirty="0">
                <a:effectLst/>
                <a:latin typeface="Scania Office" panose="00000500000000000000" pitchFamily="2" charset="0"/>
                <a:ea typeface="Calibri" panose="020F0502020204030204" pitchFamily="34" charset="0"/>
                <a:cs typeface="Mangal" panose="02040503050203030202" pitchFamily="18" charset="0"/>
              </a:rPr>
              <a:t>5.0</a:t>
            </a:r>
            <a:endParaRPr lang="sv-SE" sz="10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17" name="Text Box 5"/>
          <p:cNvSpPr txBox="1">
            <a:spLocks noChangeArrowheads="1"/>
          </p:cNvSpPr>
          <p:nvPr/>
        </p:nvSpPr>
        <p:spPr bwMode="auto">
          <a:xfrm>
            <a:off x="8939736" y="12359575"/>
            <a:ext cx="823997" cy="1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2700">
              <a:lnSpc>
                <a:spcPts val="805"/>
              </a:lnSpc>
              <a:spcBef>
                <a:spcPts val="5"/>
              </a:spcBef>
              <a:spcAft>
                <a:spcPts val="0"/>
              </a:spcAft>
            </a:pPr>
            <a:r>
              <a:rPr lang="en-US" sz="800" spc="-5" dirty="0">
                <a:solidFill>
                  <a:schemeClr val="bg1"/>
                </a:solidFill>
                <a:latin typeface="Scania Office" panose="00000500000000000000" pitchFamily="2" charset="0"/>
                <a:ea typeface="Calibri" panose="020F0502020204030204" pitchFamily="34" charset="0"/>
                <a:cs typeface="Mangal" panose="02040503050203030202" pitchFamily="18" charset="0"/>
              </a:rPr>
              <a:t>1</a:t>
            </a:r>
            <a:r>
              <a:rPr lang="en-US" sz="800" spc="-5" dirty="0">
                <a:solidFill>
                  <a:schemeClr val="bg1"/>
                </a:solidFill>
                <a:effectLst/>
                <a:latin typeface="Scania Office" panose="00000500000000000000" pitchFamily="2" charset="0"/>
                <a:ea typeface="Calibri" panose="020F0502020204030204" pitchFamily="34" charset="0"/>
                <a:cs typeface="Mangal" panose="02040503050203030202" pitchFamily="18" charset="0"/>
              </a:rPr>
              <a:t>(2)</a:t>
            </a:r>
            <a:endParaRPr lang="sv-SE"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p:txBody>
      </p:sp>
      <p:sp>
        <p:nvSpPr>
          <p:cNvPr id="20" name="Rektangel 19"/>
          <p:cNvSpPr/>
          <p:nvPr/>
        </p:nvSpPr>
        <p:spPr>
          <a:xfrm>
            <a:off x="3794367" y="6156911"/>
            <a:ext cx="3510269" cy="261610"/>
          </a:xfrm>
          <a:prstGeom prst="rect">
            <a:avLst/>
          </a:prstGeom>
        </p:spPr>
        <p:txBody>
          <a:bodyPr wrap="square">
            <a:spAutoFit/>
          </a:bodyPr>
          <a:lstStyle/>
          <a:p>
            <a:pPr marL="539750" marR="660400">
              <a:spcBef>
                <a:spcPts val="345"/>
              </a:spcBef>
              <a:spcAft>
                <a:spcPts val="0"/>
              </a:spcAft>
            </a:pP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rPr>
              <a:t>scania.com/invoicing-</a:t>
            </a:r>
            <a:r>
              <a:rPr lang="en-GB" sz="1100" u="sng" spc="-5" dirty="0" err="1">
                <a:solidFill>
                  <a:schemeClr val="bg1"/>
                </a:solidFill>
                <a:latin typeface="Scania Office" panose="00000500000000000000" pitchFamily="2" charset="0"/>
                <a:ea typeface="Arial" panose="020B0604020202020204" pitchFamily="34" charset="0"/>
                <a:cs typeface="Arial" panose="020B0604020202020204" pitchFamily="34" charset="0"/>
              </a:rPr>
              <a:t>scania</a:t>
            </a:r>
            <a:endParaRPr lang="en-GB" sz="100" spc="-5" dirty="0">
              <a:solidFill>
                <a:schemeClr val="bg1"/>
              </a:solidFill>
              <a:latin typeface="Scania Office" panose="00000500000000000000" pitchFamily="2" charset="0"/>
              <a:ea typeface="Arial" panose="020B0604020202020204" pitchFamily="34" charset="0"/>
              <a:cs typeface="Arial" panose="020B0604020202020204" pitchFamily="34" charset="0"/>
            </a:endParaRPr>
          </a:p>
        </p:txBody>
      </p:sp>
      <p:sp>
        <p:nvSpPr>
          <p:cNvPr id="22" name="Rektangel 21"/>
          <p:cNvSpPr/>
          <p:nvPr/>
        </p:nvSpPr>
        <p:spPr>
          <a:xfrm>
            <a:off x="4562686" y="9485013"/>
            <a:ext cx="3510269" cy="261610"/>
          </a:xfrm>
          <a:prstGeom prst="rect">
            <a:avLst/>
          </a:prstGeom>
        </p:spPr>
        <p:txBody>
          <a:bodyPr wrap="square">
            <a:spAutoFit/>
          </a:bodyPr>
          <a:lstStyle/>
          <a:p>
            <a:pPr marL="539750" marR="660400">
              <a:spcBef>
                <a:spcPts val="345"/>
              </a:spcBef>
              <a:spcAft>
                <a:spcPts val="0"/>
              </a:spcAft>
            </a:pP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rPr>
              <a:t>scania.com/invoicing-</a:t>
            </a:r>
            <a:r>
              <a:rPr lang="en-GB" sz="1100" u="sng" spc="-5" dirty="0" err="1">
                <a:solidFill>
                  <a:schemeClr val="bg1"/>
                </a:solidFill>
                <a:latin typeface="Scania Office" panose="00000500000000000000" pitchFamily="2" charset="0"/>
                <a:ea typeface="Arial" panose="020B0604020202020204" pitchFamily="34" charset="0"/>
                <a:cs typeface="Arial" panose="020B0604020202020204" pitchFamily="34" charset="0"/>
              </a:rPr>
              <a:t>scania</a:t>
            </a:r>
            <a:endParaRPr lang="en-GB" sz="100" spc="-5" dirty="0">
              <a:solidFill>
                <a:schemeClr val="bg1"/>
              </a:solidFill>
              <a:latin typeface="Scania Office" panose="00000500000000000000" pitchFamily="2"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010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5" name="Rektangel 24"/>
          <p:cNvSpPr/>
          <p:nvPr/>
        </p:nvSpPr>
        <p:spPr>
          <a:xfrm>
            <a:off x="226785" y="200306"/>
            <a:ext cx="9144000" cy="12384000"/>
          </a:xfrm>
          <a:prstGeom prst="rect">
            <a:avLst/>
          </a:prstGeom>
          <a:solidFill>
            <a:srgbClr val="171B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7" name="Bildobjekt 26"/>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60935"/>
          <a:stretch/>
        </p:blipFill>
        <p:spPr>
          <a:xfrm>
            <a:off x="607799" y="629859"/>
            <a:ext cx="2572969" cy="566575"/>
          </a:xfrm>
          <a:prstGeom prst="rect">
            <a:avLst/>
          </a:prstGeom>
        </p:spPr>
      </p:pic>
      <p:pic>
        <p:nvPicPr>
          <p:cNvPr id="26" name="Bildobjekt 25"/>
          <p:cNvPicPr>
            <a:picLocks noChangeAspect="1"/>
          </p:cNvPicPr>
          <p:nvPr/>
        </p:nvPicPr>
        <p:blipFill rotWithShape="1">
          <a:blip r:embed="rId4">
            <a:extLst>
              <a:ext uri="{28A0092B-C50C-407E-A947-70E740481C1C}">
                <a14:useLocalDpi xmlns:a14="http://schemas.microsoft.com/office/drawing/2010/main" val="0"/>
              </a:ext>
            </a:extLst>
          </a:blip>
          <a:srcRect b="39464"/>
          <a:stretch/>
        </p:blipFill>
        <p:spPr>
          <a:xfrm>
            <a:off x="7894341" y="556563"/>
            <a:ext cx="1705044" cy="581815"/>
          </a:xfrm>
          <a:prstGeom prst="rect">
            <a:avLst/>
          </a:prstGeom>
        </p:spPr>
      </p:pic>
      <p:sp>
        <p:nvSpPr>
          <p:cNvPr id="9" name="Rektangel 8"/>
          <p:cNvSpPr/>
          <p:nvPr/>
        </p:nvSpPr>
        <p:spPr>
          <a:xfrm>
            <a:off x="128118" y="2801447"/>
            <a:ext cx="8218464" cy="7863691"/>
          </a:xfrm>
          <a:prstGeom prst="rect">
            <a:avLst/>
          </a:prstGeom>
        </p:spPr>
        <p:txBody>
          <a:bodyPr wrap="square">
            <a:spAutoFit/>
          </a:bodyPr>
          <a:lstStyle/>
          <a:p>
            <a:pPr marL="540385" marR="149225" indent="-228600">
              <a:spcBef>
                <a:spcPts val="25"/>
              </a:spcBef>
            </a:pPr>
            <a:r>
              <a:rPr lang="en-GB" sz="1100" b="1" kern="0" spc="-5" dirty="0">
                <a:solidFill>
                  <a:schemeClr val="bg1"/>
                </a:solidFill>
                <a:latin typeface="Scania Office Headline Bold" panose="00000805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The objective of this directive is to secure that SCANIA can process invoices and execute payments efficiently in order to avoid delays and minimise administration for all parties. All in line to perform the terms of payment agreed between SCANIA and its suppliers and also fulfilling EU and national legislations</a:t>
            </a:r>
          </a:p>
          <a:p>
            <a:pPr marL="540385" marR="149225" indent="-228600">
              <a:spcBef>
                <a:spcPts val="25"/>
              </a:spcBef>
            </a:pPr>
            <a:endParaRPr lang="sv-SE" sz="1100" dirty="0">
              <a:solidFill>
                <a:schemeClr val="bg1"/>
              </a:solidFill>
              <a:latin typeface="Scania Office" panose="00000500000000000000" pitchFamily="2" charset="0"/>
              <a:ea typeface="Arial" panose="020B0604020202020204" pitchFamily="34" charset="0"/>
              <a:cs typeface="Arial" panose="020B0604020202020204" pitchFamily="34" charset="0"/>
            </a:endParaRPr>
          </a:p>
          <a:p>
            <a:pPr marL="539750" marR="149225">
              <a:spcBef>
                <a:spcPts val="345"/>
              </a:spcBef>
              <a:spcAft>
                <a:spcPts val="0"/>
              </a:spcAft>
            </a:pPr>
            <a:endParaRPr lang="en-GB" sz="1600" b="1" kern="0" spc="-5" dirty="0">
              <a:solidFill>
                <a:schemeClr val="bg1"/>
              </a:solidFill>
              <a:latin typeface="Scania Office Headline Bold" panose="00000805000000000000" pitchFamily="2" charset="0"/>
              <a:ea typeface="Arial" panose="020B0604020202020204" pitchFamily="34" charset="0"/>
              <a:cs typeface="Arial" panose="020B0604020202020204" pitchFamily="34" charset="0"/>
            </a:endParaRPr>
          </a:p>
          <a:p>
            <a:pPr marL="539750" marR="149225">
              <a:spcBef>
                <a:spcPts val="345"/>
              </a:spcBef>
              <a:spcAft>
                <a:spcPts val="0"/>
              </a:spcAft>
            </a:pPr>
            <a:r>
              <a:rPr lang="en-GB" sz="1600" b="1" kern="0" spc="-5" dirty="0">
                <a:solidFill>
                  <a:schemeClr val="bg1"/>
                </a:solidFill>
                <a:ea typeface="Arial" panose="020B0604020202020204" pitchFamily="34" charset="0"/>
                <a:cs typeface="Arial" panose="020B0604020202020204" pitchFamily="34" charset="0"/>
              </a:rPr>
              <a:t>Non-compliance with this Directive</a:t>
            </a:r>
            <a:endParaRPr lang="sv-SE" b="1" kern="0" dirty="0">
              <a:solidFill>
                <a:schemeClr val="bg1"/>
              </a:solidFill>
              <a:ea typeface="Arial" panose="020B0604020202020204" pitchFamily="34" charset="0"/>
              <a:cs typeface="Mangal" panose="02040503050203030202" pitchFamily="18" charset="0"/>
            </a:endParaRPr>
          </a:p>
          <a:p>
            <a:pPr marL="540385" marR="149225">
              <a:spcBef>
                <a:spcPts val="25"/>
              </a:spcBef>
              <a:spcAft>
                <a:spcPts val="0"/>
              </a:spcAft>
            </a:pPr>
            <a:r>
              <a:rPr lang="en-GB" sz="1100" dirty="0">
                <a:solidFill>
                  <a:schemeClr val="bg1"/>
                </a:solidFill>
                <a:ea typeface="Arial" panose="020B0604020202020204" pitchFamily="34" charset="0"/>
                <a:cs typeface="Arial" panose="020B0604020202020204" pitchFamily="34" charset="0"/>
              </a:rPr>
              <a:t>If an invoice is non-compliant with this Directive, incomplete (i.e. missing pages or attachments) or illegible, we reserve us the right to reject it to the supplier with relevant information on why it is not compliant, and a request to adjust the invoice and resend it to us. We do not guarantee payment for a non-compliant invoice</a:t>
            </a:r>
            <a:endParaRPr lang="sv-SE" sz="1600" dirty="0">
              <a:solidFill>
                <a:schemeClr val="bg1"/>
              </a:solidFill>
              <a:ea typeface="Calibri" panose="020F0502020204030204" pitchFamily="34" charset="0"/>
              <a:cs typeface="Mangal" panose="02040503050203030202" pitchFamily="18" charset="0"/>
            </a:endParaRPr>
          </a:p>
          <a:p>
            <a:pPr marL="540385" marR="149225">
              <a:spcBef>
                <a:spcPts val="25"/>
              </a:spcBef>
              <a:spcAft>
                <a:spcPts val="0"/>
              </a:spcAft>
            </a:pPr>
            <a:r>
              <a:rPr lang="en-GB" sz="1100" dirty="0">
                <a:solidFill>
                  <a:schemeClr val="bg1"/>
                </a:solidFill>
                <a:ea typeface="Arial" panose="020B0604020202020204" pitchFamily="34" charset="0"/>
                <a:cs typeface="Arial" panose="020B0604020202020204" pitchFamily="34" charset="0"/>
              </a:rPr>
              <a:t> </a:t>
            </a:r>
            <a:endParaRPr lang="sv-SE" sz="1600" dirty="0">
              <a:solidFill>
                <a:schemeClr val="bg1"/>
              </a:solidFill>
              <a:ea typeface="Calibri" panose="020F0502020204030204" pitchFamily="34" charset="0"/>
              <a:cs typeface="Mangal" panose="02040503050203030202" pitchFamily="18" charset="0"/>
            </a:endParaRPr>
          </a:p>
          <a:p>
            <a:pPr marL="539750" marR="149225">
              <a:spcBef>
                <a:spcPts val="345"/>
              </a:spcBef>
              <a:spcAft>
                <a:spcPts val="0"/>
              </a:spcAft>
            </a:pPr>
            <a:r>
              <a:rPr lang="en-GB" sz="1600" b="1" kern="0" spc="-5" dirty="0">
                <a:solidFill>
                  <a:schemeClr val="bg1"/>
                </a:solidFill>
                <a:ea typeface="Arial" panose="020B0604020202020204" pitchFamily="34" charset="0"/>
                <a:cs typeface="Arial" panose="020B0604020202020204" pitchFamily="34" charset="0"/>
              </a:rPr>
              <a:t>Payments</a:t>
            </a:r>
            <a:endParaRPr lang="sv-SE" b="1" kern="0" dirty="0">
              <a:solidFill>
                <a:schemeClr val="bg1"/>
              </a:solidFill>
              <a:ea typeface="Arial" panose="020B0604020202020204" pitchFamily="34" charset="0"/>
              <a:cs typeface="Mangal" panose="02040503050203030202" pitchFamily="18" charset="0"/>
            </a:endParaRPr>
          </a:p>
          <a:p>
            <a:pPr marL="539750" marR="149225" indent="-228600">
              <a:spcBef>
                <a:spcPts val="300"/>
              </a:spcBef>
              <a:spcAft>
                <a:spcPts val="0"/>
              </a:spcAft>
            </a:pPr>
            <a:r>
              <a:rPr lang="en-GB" sz="1100" dirty="0">
                <a:solidFill>
                  <a:schemeClr val="bg1"/>
                </a:solidFill>
                <a:ea typeface="Arial" panose="020B0604020202020204" pitchFamily="34" charset="0"/>
                <a:cs typeface="Arial" panose="020B0604020202020204" pitchFamily="34" charset="0"/>
              </a:rPr>
              <a:t>	Payment will only be executed for approved or fully matched invoices with price and delivery corresponding to the written purchase order and which are due for payments</a:t>
            </a:r>
            <a:endParaRPr lang="sv-SE" sz="1100" dirty="0">
              <a:solidFill>
                <a:schemeClr val="bg1"/>
              </a:solidFill>
              <a:ea typeface="Arial" panose="020B0604020202020204" pitchFamily="34" charset="0"/>
              <a:cs typeface="Mangal" panose="02040503050203030202" pitchFamily="18" charset="0"/>
            </a:endParaRPr>
          </a:p>
          <a:p>
            <a:pPr marL="539750" marR="149225" indent="-228600">
              <a:spcBef>
                <a:spcPts val="300"/>
              </a:spcBef>
              <a:spcAft>
                <a:spcPts val="0"/>
              </a:spcAft>
            </a:pPr>
            <a:r>
              <a:rPr lang="en-GB" sz="1100" dirty="0">
                <a:solidFill>
                  <a:schemeClr val="bg1"/>
                </a:solidFill>
                <a:ea typeface="Arial" panose="020B0604020202020204" pitchFamily="34" charset="0"/>
                <a:cs typeface="Arial" panose="020B0604020202020204" pitchFamily="34" charset="0"/>
              </a:rPr>
              <a:t> </a:t>
            </a:r>
            <a:endParaRPr lang="sv-SE" sz="1100" dirty="0">
              <a:solidFill>
                <a:schemeClr val="bg1"/>
              </a:solidFill>
              <a:ea typeface="Arial" panose="020B0604020202020204" pitchFamily="34" charset="0"/>
              <a:cs typeface="Mangal" panose="02040503050203030202" pitchFamily="18" charset="0"/>
            </a:endParaRPr>
          </a:p>
          <a:p>
            <a:pPr marL="539750" marR="149225">
              <a:spcAft>
                <a:spcPts val="0"/>
              </a:spcAft>
            </a:pPr>
            <a:r>
              <a:rPr lang="en-GB" sz="1600" b="1" spc="-5" dirty="0">
                <a:solidFill>
                  <a:schemeClr val="bg1"/>
                </a:solidFill>
                <a:ea typeface="Arial" panose="020B0604020202020204" pitchFamily="34" charset="0"/>
                <a:cs typeface="Arial" panose="020B0604020202020204" pitchFamily="34" charset="0"/>
              </a:rPr>
              <a:t>Notes on Addresses and SCANIA reference</a:t>
            </a:r>
            <a:endParaRPr lang="sv-SE" sz="1200" b="1" i="1" dirty="0">
              <a:solidFill>
                <a:schemeClr val="bg1"/>
              </a:solidFill>
              <a:ea typeface="Arial" panose="020B0604020202020204" pitchFamily="34" charset="0"/>
              <a:cs typeface="Mangal" panose="02040503050203030202" pitchFamily="18" charset="0"/>
            </a:endParaRPr>
          </a:p>
          <a:p>
            <a:pPr marL="539750" marR="149225" indent="-228600">
              <a:spcBef>
                <a:spcPts val="300"/>
              </a:spcBef>
            </a:pPr>
            <a:r>
              <a:rPr lang="en-GB" sz="1100" dirty="0">
                <a:solidFill>
                  <a:schemeClr val="bg1"/>
                </a:solidFill>
                <a:ea typeface="Arial" panose="020B0604020202020204" pitchFamily="34" charset="0"/>
                <a:cs typeface="Arial" panose="020B0604020202020204" pitchFamily="34" charset="0"/>
              </a:rPr>
              <a:t>	Due to that SCANIA is a big company with several affiliates it is of outmost importance to separate invoice address, delivery address and envelope address. Secure</a:t>
            </a:r>
            <a:r>
              <a:rPr lang="en-GB" sz="1100" spc="-10" dirty="0">
                <a:solidFill>
                  <a:schemeClr val="bg1"/>
                </a:solidFill>
                <a:ea typeface="Arial" panose="020B0604020202020204" pitchFamily="34" charset="0"/>
                <a:cs typeface="Arial" panose="020B0604020202020204" pitchFamily="34" charset="0"/>
              </a:rPr>
              <a:t> </a:t>
            </a:r>
            <a:r>
              <a:rPr lang="en-GB" sz="1100" dirty="0">
                <a:solidFill>
                  <a:schemeClr val="bg1"/>
                </a:solidFill>
                <a:ea typeface="Arial" panose="020B0604020202020204" pitchFamily="34" charset="0"/>
                <a:cs typeface="Arial" panose="020B0604020202020204" pitchFamily="34" charset="0"/>
              </a:rPr>
              <a:t>that</a:t>
            </a:r>
            <a:r>
              <a:rPr lang="en-GB" sz="1100" spc="-10" dirty="0">
                <a:solidFill>
                  <a:schemeClr val="bg1"/>
                </a:solidFill>
                <a:ea typeface="Arial" panose="020B0604020202020204" pitchFamily="34" charset="0"/>
                <a:cs typeface="Arial" panose="020B0604020202020204" pitchFamily="34" charset="0"/>
              </a:rPr>
              <a:t> </a:t>
            </a:r>
            <a:r>
              <a:rPr lang="en-GB" sz="1100" dirty="0">
                <a:solidFill>
                  <a:schemeClr val="bg1"/>
                </a:solidFill>
                <a:ea typeface="Arial" panose="020B0604020202020204" pitchFamily="34" charset="0"/>
                <a:cs typeface="Arial" panose="020B0604020202020204" pitchFamily="34" charset="0"/>
              </a:rPr>
              <a:t>the</a:t>
            </a:r>
            <a:r>
              <a:rPr lang="en-GB" sz="1100" spc="-1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invoice</a:t>
            </a:r>
            <a:r>
              <a:rPr lang="en-GB" sz="1100" spc="-1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states </a:t>
            </a:r>
            <a:r>
              <a:rPr lang="en-GB" sz="1100" dirty="0">
                <a:solidFill>
                  <a:schemeClr val="bg1"/>
                </a:solidFill>
                <a:ea typeface="Arial" panose="020B0604020202020204" pitchFamily="34" charset="0"/>
                <a:cs typeface="Arial" panose="020B0604020202020204" pitchFamily="34" charset="0"/>
              </a:rPr>
              <a:t>the </a:t>
            </a:r>
            <a:r>
              <a:rPr lang="en-GB" sz="1100" spc="-5" dirty="0">
                <a:solidFill>
                  <a:schemeClr val="bg1"/>
                </a:solidFill>
                <a:ea typeface="Arial" panose="020B0604020202020204" pitchFamily="34" charset="0"/>
                <a:cs typeface="Arial" panose="020B0604020202020204" pitchFamily="34" charset="0"/>
              </a:rPr>
              <a:t>correct</a:t>
            </a:r>
            <a:r>
              <a:rPr lang="en-GB" sz="110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addresses</a:t>
            </a:r>
            <a:r>
              <a:rPr lang="en-GB" sz="1100" spc="5"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which</a:t>
            </a:r>
            <a:r>
              <a:rPr lang="en-GB" sz="1100" spc="-10" dirty="0">
                <a:solidFill>
                  <a:schemeClr val="bg1"/>
                </a:solidFill>
                <a:ea typeface="Arial" panose="020B0604020202020204" pitchFamily="34" charset="0"/>
                <a:cs typeface="Arial" panose="020B0604020202020204" pitchFamily="34" charset="0"/>
              </a:rPr>
              <a:t> </a:t>
            </a:r>
            <a:r>
              <a:rPr lang="en-GB" sz="1100" dirty="0">
                <a:solidFill>
                  <a:schemeClr val="bg1"/>
                </a:solidFill>
                <a:ea typeface="Arial" panose="020B0604020202020204" pitchFamily="34" charset="0"/>
                <a:cs typeface="Arial" panose="020B0604020202020204" pitchFamily="34" charset="0"/>
              </a:rPr>
              <a:t>is</a:t>
            </a:r>
            <a:r>
              <a:rPr lang="en-GB" sz="1100" spc="-10" dirty="0">
                <a:solidFill>
                  <a:schemeClr val="bg1"/>
                </a:solidFill>
                <a:ea typeface="Arial" panose="020B0604020202020204" pitchFamily="34" charset="0"/>
                <a:cs typeface="Arial" panose="020B0604020202020204" pitchFamily="34" charset="0"/>
              </a:rPr>
              <a:t> </a:t>
            </a:r>
            <a:r>
              <a:rPr lang="en-GB" sz="1100" dirty="0">
                <a:solidFill>
                  <a:schemeClr val="bg1"/>
                </a:solidFill>
                <a:ea typeface="Arial" panose="020B0604020202020204" pitchFamily="34" charset="0"/>
                <a:cs typeface="Arial" panose="020B0604020202020204" pitchFamily="34" charset="0"/>
              </a:rPr>
              <a:t>to be</a:t>
            </a:r>
            <a:r>
              <a:rPr lang="en-GB" sz="1100" spc="-1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found</a:t>
            </a:r>
            <a:r>
              <a:rPr lang="en-GB" sz="110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on</a:t>
            </a:r>
            <a:r>
              <a:rPr lang="en-GB" sz="1100" dirty="0">
                <a:solidFill>
                  <a:schemeClr val="bg1"/>
                </a:solidFill>
                <a:ea typeface="Arial" panose="020B0604020202020204" pitchFamily="34" charset="0"/>
                <a:cs typeface="Arial" panose="020B0604020202020204" pitchFamily="34" charset="0"/>
              </a:rPr>
              <a:t> </a:t>
            </a:r>
            <a:r>
              <a:rPr lang="en-GB" sz="1100" u="sng" spc="-5" dirty="0">
                <a:solidFill>
                  <a:schemeClr val="bg1"/>
                </a:solidFill>
                <a:ea typeface="Arial" panose="020B0604020202020204" pitchFamily="34" charset="0"/>
                <a:cs typeface="Arial" panose="020B0604020202020204" pitchFamily="34" charset="0"/>
                <a:hlinkClick r:id="rId5"/>
              </a:rPr>
              <a:t>scania.com/invoicing-</a:t>
            </a:r>
            <a:r>
              <a:rPr lang="en-GB" sz="1100" u="sng" spc="-5" dirty="0" err="1">
                <a:solidFill>
                  <a:schemeClr val="bg1"/>
                </a:solidFill>
                <a:ea typeface="Arial" panose="020B0604020202020204" pitchFamily="34" charset="0"/>
                <a:cs typeface="Arial" panose="020B0604020202020204" pitchFamily="34" charset="0"/>
                <a:hlinkClick r:id="rId5"/>
              </a:rPr>
              <a:t>scania</a:t>
            </a:r>
            <a:r>
              <a:rPr lang="en-GB" sz="1100" spc="-5" dirty="0">
                <a:solidFill>
                  <a:schemeClr val="bg1"/>
                </a:solidFill>
                <a:ea typeface="Arial" panose="020B0604020202020204" pitchFamily="34" charset="0"/>
                <a:cs typeface="Arial" panose="020B0604020202020204" pitchFamily="34" charset="0"/>
              </a:rPr>
              <a:t> and on the written SCANIA purchase order</a:t>
            </a:r>
            <a:r>
              <a:rPr lang="en-GB" sz="1100" dirty="0">
                <a:solidFill>
                  <a:schemeClr val="bg1"/>
                </a:solidFill>
                <a:ea typeface="Arial" panose="020B0604020202020204" pitchFamily="34" charset="0"/>
                <a:cs typeface="Arial" panose="020B0604020202020204" pitchFamily="34" charset="0"/>
              </a:rPr>
              <a:t>. If the invoice does not contain a complete and correct SCANIA bill to address the invoice is considered to be non-compliant and payment is therefore not guaranteed</a:t>
            </a:r>
            <a:endParaRPr lang="sv-SE" sz="1600" dirty="0">
              <a:solidFill>
                <a:schemeClr val="bg1"/>
              </a:solidFill>
              <a:ea typeface="Calibri" panose="020F0502020204030204" pitchFamily="34" charset="0"/>
              <a:cs typeface="Mangal" panose="02040503050203030202" pitchFamily="18" charset="0"/>
            </a:endParaRPr>
          </a:p>
          <a:p>
            <a:pPr marL="539750" marR="149225">
              <a:lnSpc>
                <a:spcPct val="100000"/>
              </a:lnSpc>
              <a:spcAft>
                <a:spcPts val="0"/>
              </a:spcAft>
            </a:pPr>
            <a:endParaRPr lang="sv-SE" sz="1600" dirty="0">
              <a:solidFill>
                <a:schemeClr val="bg1"/>
              </a:solidFill>
              <a:ea typeface="Calibri" panose="020F0502020204030204" pitchFamily="34" charset="0"/>
              <a:cs typeface="Mangal" panose="02040503050203030202" pitchFamily="18" charset="0"/>
            </a:endParaRPr>
          </a:p>
          <a:p>
            <a:pPr marL="539750" marR="149225">
              <a:lnSpc>
                <a:spcPct val="100000"/>
              </a:lnSpc>
              <a:spcAft>
                <a:spcPts val="0"/>
              </a:spcAft>
            </a:pPr>
            <a:r>
              <a:rPr lang="en-GB" sz="1100" dirty="0">
                <a:solidFill>
                  <a:schemeClr val="bg1"/>
                </a:solidFill>
                <a:ea typeface="Arial" panose="020B0604020202020204" pitchFamily="34" charset="0"/>
                <a:cs typeface="Arial" panose="020B0604020202020204" pitchFamily="34" charset="0"/>
              </a:rPr>
              <a:t>If a paper invoice is not sent to the correct envelope address the invoice might not reach the correct SCANIA entity. We therefore stress the importance of entering the correct envelope address (found on </a:t>
            </a:r>
            <a:r>
              <a:rPr lang="en-GB" sz="1100" u="sng" spc="-5" dirty="0">
                <a:solidFill>
                  <a:schemeClr val="bg1"/>
                </a:solidFill>
                <a:ea typeface="Arial" panose="020B0604020202020204" pitchFamily="34" charset="0"/>
                <a:cs typeface="Arial" panose="020B0604020202020204" pitchFamily="34" charset="0"/>
                <a:hlinkClick r:id="rId5"/>
              </a:rPr>
              <a:t>scania.com/invoicing-</a:t>
            </a:r>
            <a:r>
              <a:rPr lang="en-GB" sz="1100" u="sng" spc="-5" dirty="0" err="1">
                <a:solidFill>
                  <a:schemeClr val="bg1"/>
                </a:solidFill>
                <a:ea typeface="Arial" panose="020B0604020202020204" pitchFamily="34" charset="0"/>
                <a:cs typeface="Arial" panose="020B0604020202020204" pitchFamily="34" charset="0"/>
                <a:hlinkClick r:id="rId5"/>
              </a:rPr>
              <a:t>scania</a:t>
            </a:r>
            <a:endParaRPr lang="en-GB" sz="1100" dirty="0">
              <a:solidFill>
                <a:schemeClr val="bg1"/>
              </a:solidFill>
              <a:ea typeface="Arial" panose="020B0604020202020204" pitchFamily="34" charset="0"/>
              <a:cs typeface="Arial" panose="020B0604020202020204" pitchFamily="34" charset="0"/>
            </a:endParaRPr>
          </a:p>
          <a:p>
            <a:pPr marL="539750" marR="149225">
              <a:lnSpc>
                <a:spcPct val="100000"/>
              </a:lnSpc>
              <a:spcAft>
                <a:spcPts val="0"/>
              </a:spcAft>
            </a:pPr>
            <a:r>
              <a:rPr lang="en-GB" sz="1100" dirty="0">
                <a:solidFill>
                  <a:schemeClr val="bg1"/>
                </a:solidFill>
                <a:ea typeface="Calibri" panose="020F0502020204030204" pitchFamily="34" charset="0"/>
                <a:cs typeface="Arial" panose="020B0604020202020204" pitchFamily="34" charset="0"/>
              </a:rPr>
              <a:t> </a:t>
            </a:r>
            <a:endParaRPr lang="sv-SE" sz="1600" dirty="0">
              <a:solidFill>
                <a:schemeClr val="bg1"/>
              </a:solidFill>
              <a:ea typeface="Calibri" panose="020F0502020204030204" pitchFamily="34" charset="0"/>
              <a:cs typeface="Mangal" panose="02040503050203030202" pitchFamily="18" charset="0"/>
            </a:endParaRPr>
          </a:p>
          <a:p>
            <a:pPr marL="539750" marR="149225" indent="-228600">
              <a:spcBef>
                <a:spcPts val="300"/>
              </a:spcBef>
              <a:spcAft>
                <a:spcPts val="0"/>
              </a:spcAft>
            </a:pPr>
            <a:r>
              <a:rPr lang="en-GB" sz="1100" dirty="0">
                <a:solidFill>
                  <a:schemeClr val="bg1"/>
                </a:solidFill>
                <a:ea typeface="Arial" panose="020B0604020202020204" pitchFamily="34" charset="0"/>
                <a:cs typeface="Arial" panose="020B0604020202020204" pitchFamily="34" charset="0"/>
              </a:rPr>
              <a:t>	It is of outmost importance that the invoice includes a correct SCANIA order number or reference person (full name together with department or cost centre). If the invoice does not include SCANIA order number or reference person, the invoice is considered to be non-compliant and payment is therefore not guaranteed</a:t>
            </a:r>
            <a:endParaRPr lang="sv-SE" sz="1100" dirty="0">
              <a:solidFill>
                <a:schemeClr val="bg1"/>
              </a:solidFill>
              <a:ea typeface="Arial" panose="020B0604020202020204" pitchFamily="34" charset="0"/>
              <a:cs typeface="Mangal" panose="02040503050203030202" pitchFamily="18" charset="0"/>
            </a:endParaRPr>
          </a:p>
          <a:p>
            <a:pPr marL="539750" marR="149225" indent="-228600">
              <a:spcBef>
                <a:spcPts val="300"/>
              </a:spcBef>
              <a:spcAft>
                <a:spcPts val="0"/>
              </a:spcAft>
            </a:pPr>
            <a:r>
              <a:rPr lang="en-GB" sz="1100" dirty="0">
                <a:solidFill>
                  <a:schemeClr val="bg1"/>
                </a:solidFill>
                <a:ea typeface="Arial" panose="020B0604020202020204" pitchFamily="34" charset="0"/>
                <a:cs typeface="Arial" panose="020B0604020202020204" pitchFamily="34" charset="0"/>
              </a:rPr>
              <a:t> </a:t>
            </a:r>
            <a:r>
              <a:rPr lang="en-GB" sz="1100" b="1" dirty="0">
                <a:solidFill>
                  <a:schemeClr val="bg1"/>
                </a:solidFill>
                <a:ea typeface="Arial" panose="020B0604020202020204" pitchFamily="34" charset="0"/>
                <a:cs typeface="Arial" panose="020B0604020202020204" pitchFamily="34" charset="0"/>
              </a:rPr>
              <a:t> </a:t>
            </a:r>
            <a:endParaRPr lang="sv-SE" sz="1600" dirty="0">
              <a:solidFill>
                <a:schemeClr val="bg1"/>
              </a:solidFill>
              <a:ea typeface="Calibri" panose="020F0502020204030204" pitchFamily="34" charset="0"/>
              <a:cs typeface="Mangal" panose="02040503050203030202" pitchFamily="18" charset="0"/>
            </a:endParaRPr>
          </a:p>
          <a:p>
            <a:pPr marL="539750" marR="149225">
              <a:spcAft>
                <a:spcPts val="0"/>
              </a:spcAft>
            </a:pPr>
            <a:r>
              <a:rPr lang="en-GB" sz="1600" b="1" spc="-5" dirty="0">
                <a:solidFill>
                  <a:schemeClr val="bg1"/>
                </a:solidFill>
                <a:ea typeface="Arial" panose="020B0604020202020204" pitchFamily="34" charset="0"/>
                <a:cs typeface="Arial" panose="020B0604020202020204" pitchFamily="34" charset="0"/>
              </a:rPr>
              <a:t>SCANIA prefers electronic invoices</a:t>
            </a:r>
            <a:endParaRPr lang="sv-SE" sz="1200" b="1" i="1" dirty="0">
              <a:solidFill>
                <a:schemeClr val="bg1"/>
              </a:solidFill>
              <a:ea typeface="Arial" panose="020B0604020202020204" pitchFamily="34" charset="0"/>
              <a:cs typeface="Mangal" panose="02040503050203030202" pitchFamily="18" charset="0"/>
            </a:endParaRPr>
          </a:p>
          <a:p>
            <a:pPr marL="539750" marR="149225" indent="-228600">
              <a:spcBef>
                <a:spcPts val="300"/>
              </a:spcBef>
              <a:spcAft>
                <a:spcPts val="0"/>
              </a:spcAft>
            </a:pPr>
            <a:r>
              <a:rPr lang="en-GB" sz="1100" spc="-5" dirty="0">
                <a:solidFill>
                  <a:schemeClr val="bg1"/>
                </a:solidFill>
                <a:ea typeface="Arial" panose="020B0604020202020204" pitchFamily="34" charset="0"/>
                <a:cs typeface="Arial" panose="020B0604020202020204" pitchFamily="34" charset="0"/>
              </a:rPr>
              <a:t>	In order to move towards sustainability and to </a:t>
            </a:r>
            <a:r>
              <a:rPr lang="en-GB" sz="1100" dirty="0">
                <a:solidFill>
                  <a:schemeClr val="bg1"/>
                </a:solidFill>
                <a:ea typeface="Arial" panose="020B0604020202020204" pitchFamily="34" charset="0"/>
                <a:cs typeface="Arial" panose="020B0604020202020204" pitchFamily="34" charset="0"/>
              </a:rPr>
              <a:t>minimise </a:t>
            </a:r>
            <a:r>
              <a:rPr lang="en-GB" sz="1100" spc="-5" dirty="0">
                <a:solidFill>
                  <a:schemeClr val="bg1"/>
                </a:solidFill>
                <a:ea typeface="Arial" panose="020B0604020202020204" pitchFamily="34" charset="0"/>
                <a:cs typeface="Arial" panose="020B0604020202020204" pitchFamily="34" charset="0"/>
              </a:rPr>
              <a:t>administrative</a:t>
            </a:r>
            <a:r>
              <a:rPr lang="en-GB" sz="1100" spc="-10" dirty="0">
                <a:solidFill>
                  <a:schemeClr val="bg1"/>
                </a:solidFill>
                <a:ea typeface="Arial" panose="020B0604020202020204" pitchFamily="34" charset="0"/>
                <a:cs typeface="Arial" panose="020B0604020202020204" pitchFamily="34" charset="0"/>
              </a:rPr>
              <a:t> </a:t>
            </a:r>
            <a:r>
              <a:rPr lang="en-GB" sz="1100" dirty="0">
                <a:solidFill>
                  <a:schemeClr val="bg1"/>
                </a:solidFill>
                <a:ea typeface="Arial" panose="020B0604020202020204" pitchFamily="34" charset="0"/>
                <a:cs typeface="Arial" panose="020B0604020202020204" pitchFamily="34" charset="0"/>
              </a:rPr>
              <a:t>costs for</a:t>
            </a:r>
            <a:r>
              <a:rPr lang="en-GB" sz="1100" spc="-15"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handling</a:t>
            </a:r>
            <a:r>
              <a:rPr lang="en-GB" sz="1100" dirty="0">
                <a:solidFill>
                  <a:schemeClr val="bg1"/>
                </a:solidFill>
                <a:ea typeface="Arial" panose="020B0604020202020204" pitchFamily="34" charset="0"/>
                <a:cs typeface="Arial" panose="020B0604020202020204" pitchFamily="34" charset="0"/>
              </a:rPr>
              <a:t> invoices, </a:t>
            </a:r>
            <a:r>
              <a:rPr lang="en-GB" sz="1100" spc="-5" dirty="0">
                <a:solidFill>
                  <a:schemeClr val="bg1"/>
                </a:solidFill>
                <a:ea typeface="Arial" panose="020B0604020202020204" pitchFamily="34" charset="0"/>
                <a:cs typeface="Arial" panose="020B0604020202020204" pitchFamily="34" charset="0"/>
              </a:rPr>
              <a:t>SCANIA recommends all</a:t>
            </a:r>
            <a:r>
              <a:rPr lang="en-GB" sz="110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parties</a:t>
            </a:r>
            <a:r>
              <a:rPr lang="en-GB" sz="1100" spc="5" dirty="0">
                <a:solidFill>
                  <a:schemeClr val="bg1"/>
                </a:solidFill>
                <a:ea typeface="Arial" panose="020B0604020202020204" pitchFamily="34" charset="0"/>
                <a:cs typeface="Arial" panose="020B0604020202020204" pitchFamily="34" charset="0"/>
              </a:rPr>
              <a:t> to </a:t>
            </a:r>
            <a:r>
              <a:rPr lang="en-GB" sz="1100" spc="-5" dirty="0">
                <a:solidFill>
                  <a:schemeClr val="bg1"/>
                </a:solidFill>
                <a:ea typeface="Arial" panose="020B0604020202020204" pitchFamily="34" charset="0"/>
                <a:cs typeface="Arial" panose="020B0604020202020204" pitchFamily="34" charset="0"/>
              </a:rPr>
              <a:t>adapt</a:t>
            </a:r>
            <a:r>
              <a:rPr lang="en-GB" sz="110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processes</a:t>
            </a:r>
            <a:r>
              <a:rPr lang="en-GB" sz="110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based</a:t>
            </a:r>
            <a:r>
              <a:rPr lang="en-GB" sz="1100" dirty="0">
                <a:solidFill>
                  <a:schemeClr val="bg1"/>
                </a:solidFill>
                <a:ea typeface="Arial" panose="020B0604020202020204" pitchFamily="34" charset="0"/>
                <a:cs typeface="Arial" panose="020B0604020202020204" pitchFamily="34" charset="0"/>
              </a:rPr>
              <a:t> on</a:t>
            </a:r>
            <a:r>
              <a:rPr lang="en-GB" sz="1100" spc="35"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electronic solutions. </a:t>
            </a:r>
            <a:r>
              <a:rPr lang="en-GB" sz="1100" dirty="0">
                <a:solidFill>
                  <a:schemeClr val="bg1"/>
                </a:solidFill>
                <a:ea typeface="Arial" panose="020B0604020202020204" pitchFamily="34" charset="0"/>
                <a:cs typeface="Arial" panose="020B0604020202020204" pitchFamily="34" charset="0"/>
              </a:rPr>
              <a:t>If </a:t>
            </a:r>
            <a:r>
              <a:rPr lang="en-GB" sz="1100" spc="-5" dirty="0">
                <a:solidFill>
                  <a:schemeClr val="bg1"/>
                </a:solidFill>
                <a:ea typeface="Arial" panose="020B0604020202020204" pitchFamily="34" charset="0"/>
                <a:cs typeface="Arial" panose="020B0604020202020204" pitchFamily="34" charset="0"/>
              </a:rPr>
              <a:t>you</a:t>
            </a:r>
            <a:r>
              <a:rPr lang="en-GB" sz="1100" dirty="0">
                <a:solidFill>
                  <a:schemeClr val="bg1"/>
                </a:solidFill>
                <a:ea typeface="Arial" panose="020B0604020202020204" pitchFamily="34" charset="0"/>
                <a:cs typeface="Arial" panose="020B0604020202020204" pitchFamily="34" charset="0"/>
              </a:rPr>
              <a:t> as</a:t>
            </a:r>
            <a:r>
              <a:rPr lang="en-GB" sz="1100" spc="-1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supplier send paper invoices to SCANIA, we request you to</a:t>
            </a:r>
            <a:r>
              <a:rPr lang="en-GB" sz="1100" spc="10"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implement</a:t>
            </a:r>
            <a:r>
              <a:rPr lang="en-GB" sz="1100" spc="-10" dirty="0">
                <a:solidFill>
                  <a:schemeClr val="bg1"/>
                </a:solidFill>
                <a:ea typeface="Arial" panose="020B0604020202020204" pitchFamily="34" charset="0"/>
                <a:cs typeface="Arial" panose="020B0604020202020204" pitchFamily="34" charset="0"/>
              </a:rPr>
              <a:t> an </a:t>
            </a:r>
            <a:r>
              <a:rPr lang="en-GB" sz="1100" spc="-5" dirty="0">
                <a:solidFill>
                  <a:schemeClr val="bg1"/>
                </a:solidFill>
                <a:ea typeface="Arial" panose="020B0604020202020204" pitchFamily="34" charset="0"/>
                <a:cs typeface="Arial" panose="020B0604020202020204" pitchFamily="34" charset="0"/>
              </a:rPr>
              <a:t>electronic invoice solution </a:t>
            </a:r>
            <a:r>
              <a:rPr lang="en-GB" sz="1100" dirty="0">
                <a:solidFill>
                  <a:schemeClr val="bg1"/>
                </a:solidFill>
                <a:ea typeface="Arial" panose="020B0604020202020204" pitchFamily="34" charset="0"/>
                <a:cs typeface="Arial" panose="020B0604020202020204" pitchFamily="34" charset="0"/>
              </a:rPr>
              <a:t>instead</a:t>
            </a:r>
            <a:r>
              <a:rPr lang="en-GB" sz="1100" b="1" dirty="0">
                <a:solidFill>
                  <a:schemeClr val="bg1"/>
                </a:solidFill>
                <a:ea typeface="Arial" panose="020B0604020202020204" pitchFamily="34" charset="0"/>
                <a:cs typeface="Arial" panose="020B0604020202020204" pitchFamily="34" charset="0"/>
              </a:rPr>
              <a:t>. </a:t>
            </a:r>
            <a:r>
              <a:rPr lang="en-GB" sz="1100" spc="-5" dirty="0">
                <a:solidFill>
                  <a:schemeClr val="bg1"/>
                </a:solidFill>
                <a:ea typeface="Arial" panose="020B0604020202020204" pitchFamily="34" charset="0"/>
                <a:cs typeface="Arial" panose="020B0604020202020204" pitchFamily="34" charset="0"/>
              </a:rPr>
              <a:t>Please see further information on </a:t>
            </a:r>
            <a:r>
              <a:rPr lang="en-GB" sz="1100" u="sng" spc="-5" dirty="0">
                <a:solidFill>
                  <a:schemeClr val="bg1"/>
                </a:solidFill>
                <a:ea typeface="Arial" panose="020B0604020202020204" pitchFamily="34" charset="0"/>
                <a:cs typeface="Arial" panose="020B0604020202020204" pitchFamily="34" charset="0"/>
                <a:hlinkClick r:id="rId6"/>
              </a:rPr>
              <a:t>scania.com/invoicing-</a:t>
            </a:r>
            <a:r>
              <a:rPr lang="en-GB" sz="1100" u="sng" spc="-5" dirty="0" err="1">
                <a:solidFill>
                  <a:schemeClr val="bg1"/>
                </a:solidFill>
                <a:ea typeface="Arial" panose="020B0604020202020204" pitchFamily="34" charset="0"/>
                <a:cs typeface="Arial" panose="020B0604020202020204" pitchFamily="34" charset="0"/>
                <a:hlinkClick r:id="rId6"/>
              </a:rPr>
              <a:t>scania</a:t>
            </a:r>
            <a:endParaRPr lang="sv-SE" sz="1100" dirty="0">
              <a:solidFill>
                <a:schemeClr val="bg1"/>
              </a:solidFill>
              <a:ea typeface="Arial" panose="020B0604020202020204" pitchFamily="34" charset="0"/>
              <a:cs typeface="Mangal" panose="02040503050203030202" pitchFamily="18" charset="0"/>
            </a:endParaRPr>
          </a:p>
          <a:p>
            <a:pPr marR="149225">
              <a:spcAft>
                <a:spcPts val="0"/>
              </a:spcAft>
            </a:pPr>
            <a:r>
              <a:rPr lang="en-GB" sz="1600" b="1" spc="-5" dirty="0">
                <a:solidFill>
                  <a:schemeClr val="bg1"/>
                </a:solidFill>
                <a:ea typeface="Arial" panose="020B0604020202020204" pitchFamily="34" charset="0"/>
                <a:cs typeface="Arial" panose="020B0604020202020204" pitchFamily="34" charset="0"/>
              </a:rPr>
              <a:t> </a:t>
            </a:r>
            <a:endParaRPr lang="sv-SE" sz="1600" dirty="0">
              <a:solidFill>
                <a:schemeClr val="bg1"/>
              </a:solidFill>
              <a:ea typeface="Calibri" panose="020F0502020204030204" pitchFamily="34" charset="0"/>
              <a:cs typeface="Mangal" panose="02040503050203030202" pitchFamily="18" charset="0"/>
            </a:endParaRPr>
          </a:p>
          <a:p>
            <a:pPr marL="539750" marR="149225">
              <a:spcBef>
                <a:spcPts val="345"/>
              </a:spcBef>
              <a:spcAft>
                <a:spcPts val="0"/>
              </a:spcAft>
            </a:pPr>
            <a:r>
              <a:rPr lang="en-GB" sz="1600" b="1" kern="0" spc="-5" dirty="0">
                <a:solidFill>
                  <a:schemeClr val="bg1"/>
                </a:solidFill>
                <a:ea typeface="Arial" panose="020B0604020202020204" pitchFamily="34" charset="0"/>
                <a:cs typeface="Arial" panose="020B0604020202020204" pitchFamily="34" charset="0"/>
              </a:rPr>
              <a:t>Questions </a:t>
            </a:r>
            <a:endParaRPr lang="sv-SE" b="1" kern="0" dirty="0">
              <a:solidFill>
                <a:schemeClr val="bg1"/>
              </a:solidFill>
              <a:ea typeface="Arial" panose="020B0604020202020204" pitchFamily="34" charset="0"/>
              <a:cs typeface="Mangal" panose="02040503050203030202" pitchFamily="18" charset="0"/>
            </a:endParaRPr>
          </a:p>
          <a:p>
            <a:pPr marL="539750" marR="149225" indent="-228600">
              <a:spcAft>
                <a:spcPts val="0"/>
              </a:spcAft>
            </a:pP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If you have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questions</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about</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the</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I</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nvoice</a:t>
            </a:r>
            <a:r>
              <a:rPr lang="en-GB" sz="1100" spc="-20" dirty="0">
                <a:solidFill>
                  <a:schemeClr val="bg1"/>
                </a:solidFill>
                <a:latin typeface="Scania Office" panose="00000500000000000000" pitchFamily="2" charset="0"/>
                <a:ea typeface="Arial" panose="020B0604020202020204" pitchFamily="34" charset="0"/>
                <a:cs typeface="Arial" panose="020B0604020202020204" pitchFamily="34" charset="0"/>
              </a:rPr>
              <a:t> D</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irective</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please</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spc="-5" dirty="0">
                <a:solidFill>
                  <a:schemeClr val="bg1"/>
                </a:solidFill>
                <a:latin typeface="Scania Office" panose="00000500000000000000" pitchFamily="2" charset="0"/>
                <a:ea typeface="Arial" panose="020B0604020202020204" pitchFamily="34" charset="0"/>
                <a:cs typeface="Arial" panose="020B0604020202020204" pitchFamily="34" charset="0"/>
              </a:rPr>
              <a:t>contact</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us</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on</a:t>
            </a:r>
            <a:r>
              <a:rPr lang="en-GB" sz="1100" spc="-10" dirty="0">
                <a:solidFill>
                  <a:schemeClr val="bg1"/>
                </a:solidFill>
                <a:latin typeface="Scania Office" panose="00000500000000000000" pitchFamily="2" charset="0"/>
                <a:ea typeface="Arial" panose="020B0604020202020204" pitchFamily="34" charset="0"/>
                <a:cs typeface="Arial" panose="020B0604020202020204" pitchFamily="34" charset="0"/>
              </a:rPr>
              <a:t>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rPr>
              <a:t>e-mail </a:t>
            </a:r>
            <a:r>
              <a:rPr lang="en-GB" sz="1100" dirty="0">
                <a:solidFill>
                  <a:schemeClr val="bg1"/>
                </a:solidFill>
                <a:latin typeface="Scania Office" panose="00000500000000000000" pitchFamily="2" charset="0"/>
                <a:ea typeface="Arial" panose="020B0604020202020204" pitchFamily="34" charset="0"/>
                <a:cs typeface="Arial" panose="020B0604020202020204" pitchFamily="34" charset="0"/>
                <a:hlinkClick r:id="rId7"/>
              </a:rPr>
              <a:t>invoices.to@scania.com</a:t>
            </a:r>
            <a:endParaRPr lang="sv-SE" sz="1100" dirty="0">
              <a:solidFill>
                <a:schemeClr val="bg1"/>
              </a:solidFill>
              <a:effectLst/>
              <a:latin typeface="Arial" panose="020B0604020202020204" pitchFamily="34" charset="0"/>
              <a:ea typeface="Arial" panose="020B0604020202020204" pitchFamily="34" charset="0"/>
              <a:cs typeface="Mangal" panose="02040503050203030202" pitchFamily="18" charset="0"/>
            </a:endParaRPr>
          </a:p>
        </p:txBody>
      </p:sp>
      <p:sp>
        <p:nvSpPr>
          <p:cNvPr id="10" name="Rektangel 9"/>
          <p:cNvSpPr/>
          <p:nvPr/>
        </p:nvSpPr>
        <p:spPr>
          <a:xfrm>
            <a:off x="319033" y="1859747"/>
            <a:ext cx="8766629" cy="954107"/>
          </a:xfrm>
          <a:prstGeom prst="rect">
            <a:avLst/>
          </a:prstGeom>
        </p:spPr>
        <p:txBody>
          <a:bodyPr wrap="square">
            <a:spAutoFit/>
          </a:bodyPr>
          <a:lstStyle/>
          <a:p>
            <a:pPr marL="540385" marR="149225" indent="-228600">
              <a:spcBef>
                <a:spcPts val="25"/>
              </a:spcBef>
            </a:pPr>
            <a:r>
              <a:rPr lang="sv-SE" sz="2800" b="1" kern="0" spc="-5" dirty="0" err="1">
                <a:solidFill>
                  <a:schemeClr val="bg1"/>
                </a:solidFill>
                <a:latin typeface="Scania Office Headline Bold" panose="00000805000000000000" pitchFamily="2" charset="0"/>
                <a:ea typeface="Arial" panose="020B0604020202020204" pitchFamily="34" charset="0"/>
                <a:cs typeface="Arial" panose="020B0604020202020204" pitchFamily="34" charset="0"/>
              </a:rPr>
              <a:t>Why</a:t>
            </a:r>
            <a:r>
              <a:rPr lang="sv-SE" sz="2800" b="1" kern="0" spc="-5" dirty="0">
                <a:solidFill>
                  <a:schemeClr val="bg1"/>
                </a:solidFill>
                <a:latin typeface="Scania Office Headline Bold" panose="00000805000000000000" pitchFamily="2" charset="0"/>
                <a:ea typeface="Arial" panose="020B0604020202020204" pitchFamily="34" charset="0"/>
                <a:cs typeface="Arial" panose="020B0604020202020204" pitchFamily="34" charset="0"/>
              </a:rPr>
              <a:t> is </a:t>
            </a:r>
            <a:r>
              <a:rPr lang="sv-SE" sz="2800" b="1" kern="0" spc="-5" dirty="0" err="1">
                <a:solidFill>
                  <a:schemeClr val="bg1"/>
                </a:solidFill>
                <a:latin typeface="Scania Office Headline Bold" panose="00000805000000000000" pitchFamily="2" charset="0"/>
                <a:ea typeface="Arial" panose="020B0604020202020204" pitchFamily="34" charset="0"/>
                <a:cs typeface="Arial" panose="020B0604020202020204" pitchFamily="34" charset="0"/>
              </a:rPr>
              <a:t>scania</a:t>
            </a:r>
            <a:r>
              <a:rPr lang="sv-SE" sz="2800" b="1" kern="0" spc="-5" dirty="0">
                <a:solidFill>
                  <a:schemeClr val="bg1"/>
                </a:solidFill>
                <a:latin typeface="Scania Office Headline Bold" panose="00000805000000000000" pitchFamily="2" charset="0"/>
                <a:ea typeface="Arial" panose="020B0604020202020204" pitchFamily="34" charset="0"/>
                <a:cs typeface="Arial" panose="020B0604020202020204" pitchFamily="34" charset="0"/>
              </a:rPr>
              <a:t> </a:t>
            </a:r>
            <a:r>
              <a:rPr lang="sv-SE" sz="2800" b="1" kern="0" spc="-5" dirty="0" err="1">
                <a:solidFill>
                  <a:schemeClr val="bg1"/>
                </a:solidFill>
                <a:latin typeface="Scania Office Headline Bold" panose="00000805000000000000" pitchFamily="2" charset="0"/>
                <a:ea typeface="Arial" panose="020B0604020202020204" pitchFamily="34" charset="0"/>
                <a:cs typeface="Arial" panose="020B0604020202020204" pitchFamily="34" charset="0"/>
              </a:rPr>
              <a:t>invoice</a:t>
            </a:r>
            <a:r>
              <a:rPr lang="sv-SE" sz="2800" b="1" kern="0" spc="-5" dirty="0">
                <a:solidFill>
                  <a:schemeClr val="bg1"/>
                </a:solidFill>
                <a:latin typeface="Scania Office Headline Bold" panose="00000805000000000000" pitchFamily="2" charset="0"/>
                <a:ea typeface="Arial" panose="020B0604020202020204" pitchFamily="34" charset="0"/>
                <a:cs typeface="Arial" panose="020B0604020202020204" pitchFamily="34" charset="0"/>
              </a:rPr>
              <a:t> </a:t>
            </a:r>
            <a:r>
              <a:rPr lang="sv-SE" sz="2800" b="1" kern="0" spc="-5" dirty="0" err="1">
                <a:solidFill>
                  <a:schemeClr val="bg1"/>
                </a:solidFill>
                <a:latin typeface="Scania Office Headline Bold" panose="00000805000000000000" pitchFamily="2" charset="0"/>
                <a:ea typeface="Arial" panose="020B0604020202020204" pitchFamily="34" charset="0"/>
                <a:cs typeface="Arial" panose="020B0604020202020204" pitchFamily="34" charset="0"/>
              </a:rPr>
              <a:t>directive</a:t>
            </a:r>
            <a:endParaRPr lang="sv-SE" sz="2800" b="1" kern="0" spc="-5" dirty="0">
              <a:solidFill>
                <a:schemeClr val="bg1"/>
              </a:solidFill>
              <a:latin typeface="Scania Office Headline Bold" panose="00000805000000000000" pitchFamily="2" charset="0"/>
              <a:ea typeface="Arial" panose="020B0604020202020204" pitchFamily="34" charset="0"/>
              <a:cs typeface="Arial" panose="020B0604020202020204" pitchFamily="34" charset="0"/>
            </a:endParaRPr>
          </a:p>
          <a:p>
            <a:pPr marL="540385" marR="149225" indent="-228600">
              <a:spcBef>
                <a:spcPts val="25"/>
              </a:spcBef>
            </a:pPr>
            <a:r>
              <a:rPr lang="sv-SE" sz="2800" b="1" kern="0" spc="-5" dirty="0" err="1">
                <a:solidFill>
                  <a:schemeClr val="bg1"/>
                </a:solidFill>
                <a:latin typeface="Scania Office Headline Bold" panose="00000805000000000000" pitchFamily="2" charset="0"/>
                <a:ea typeface="Arial" panose="020B0604020202020204" pitchFamily="34" charset="0"/>
                <a:cs typeface="Arial" panose="020B0604020202020204" pitchFamily="34" charset="0"/>
              </a:rPr>
              <a:t>important</a:t>
            </a:r>
            <a:r>
              <a:rPr lang="sv-SE" sz="2800" b="1" kern="0" spc="-5" dirty="0">
                <a:solidFill>
                  <a:schemeClr val="bg1"/>
                </a:solidFill>
                <a:latin typeface="Scania Office Headline Bold" panose="00000805000000000000" pitchFamily="2" charset="0"/>
                <a:ea typeface="Arial" panose="020B0604020202020204" pitchFamily="34" charset="0"/>
                <a:cs typeface="Arial" panose="020B0604020202020204" pitchFamily="34" charset="0"/>
              </a:rPr>
              <a:t>?</a:t>
            </a:r>
            <a:endParaRPr lang="en-GB" sz="2800" dirty="0">
              <a:solidFill>
                <a:schemeClr val="bg1"/>
              </a:solidFill>
              <a:latin typeface="Scania Office" panose="00000500000000000000" pitchFamily="2" charset="0"/>
              <a:ea typeface="Arial" panose="020B0604020202020204" pitchFamily="34" charset="0"/>
              <a:cs typeface="Arial" panose="020B0604020202020204" pitchFamily="34" charset="0"/>
            </a:endParaRPr>
          </a:p>
        </p:txBody>
      </p:sp>
      <p:cxnSp>
        <p:nvCxnSpPr>
          <p:cNvPr id="11" name="Rak 10"/>
          <p:cNvCxnSpPr/>
          <p:nvPr/>
        </p:nvCxnSpPr>
        <p:spPr>
          <a:xfrm>
            <a:off x="744442" y="3616361"/>
            <a:ext cx="79158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Box 5"/>
          <p:cNvSpPr txBox="1">
            <a:spLocks noChangeArrowheads="1"/>
          </p:cNvSpPr>
          <p:nvPr/>
        </p:nvSpPr>
        <p:spPr bwMode="auto">
          <a:xfrm>
            <a:off x="8939736" y="12359575"/>
            <a:ext cx="823997" cy="1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2700">
              <a:lnSpc>
                <a:spcPts val="805"/>
              </a:lnSpc>
              <a:spcBef>
                <a:spcPts val="5"/>
              </a:spcBef>
              <a:spcAft>
                <a:spcPts val="0"/>
              </a:spcAft>
            </a:pPr>
            <a:r>
              <a:rPr lang="en-US" sz="800" spc="-5" dirty="0">
                <a:solidFill>
                  <a:schemeClr val="bg1"/>
                </a:solidFill>
                <a:effectLst/>
                <a:latin typeface="Scania Office" panose="00000500000000000000" pitchFamily="2" charset="0"/>
                <a:ea typeface="Calibri" panose="020F0502020204030204" pitchFamily="34" charset="0"/>
                <a:cs typeface="Mangal" panose="02040503050203030202" pitchFamily="18" charset="0"/>
              </a:rPr>
              <a:t>2(2)</a:t>
            </a:r>
            <a:endParaRPr lang="sv-SE" sz="1200" dirty="0">
              <a:solidFill>
                <a:schemeClr val="bg1"/>
              </a:solidFill>
              <a:effectLst/>
              <a:latin typeface="Calibri" panose="020F0502020204030204" pitchFamily="34" charset="0"/>
              <a:ea typeface="Calibri" panose="020F0502020204030204" pitchFamily="34" charset="0"/>
              <a:cs typeface="Mangal" panose="02040503050203030202" pitchFamily="18" charset="0"/>
            </a:endParaRPr>
          </a:p>
        </p:txBody>
      </p:sp>
      <p:sp>
        <p:nvSpPr>
          <p:cNvPr id="12" name="Rektangel 11"/>
          <p:cNvSpPr/>
          <p:nvPr/>
        </p:nvSpPr>
        <p:spPr>
          <a:xfrm>
            <a:off x="1152736" y="9465963"/>
            <a:ext cx="3510269" cy="261610"/>
          </a:xfrm>
          <a:prstGeom prst="rect">
            <a:avLst/>
          </a:prstGeom>
        </p:spPr>
        <p:txBody>
          <a:bodyPr wrap="square">
            <a:spAutoFit/>
          </a:bodyPr>
          <a:lstStyle/>
          <a:p>
            <a:pPr marL="539750" marR="660400">
              <a:spcBef>
                <a:spcPts val="345"/>
              </a:spcBef>
              <a:spcAft>
                <a:spcPts val="0"/>
              </a:spcAft>
            </a:pP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rPr>
              <a:t>scania.com/invoicing-</a:t>
            </a:r>
            <a:r>
              <a:rPr lang="en-GB" sz="1100" u="sng" spc="-5" dirty="0" err="1">
                <a:solidFill>
                  <a:schemeClr val="bg1"/>
                </a:solidFill>
                <a:latin typeface="Scania Office" panose="00000500000000000000" pitchFamily="2" charset="0"/>
                <a:ea typeface="Arial" panose="020B0604020202020204" pitchFamily="34" charset="0"/>
                <a:cs typeface="Arial" panose="020B0604020202020204" pitchFamily="34" charset="0"/>
              </a:rPr>
              <a:t>scania</a:t>
            </a:r>
            <a:endParaRPr lang="en-GB" sz="100" spc="-5" dirty="0">
              <a:solidFill>
                <a:schemeClr val="bg1"/>
              </a:solidFill>
              <a:latin typeface="Scania Office" panose="00000500000000000000" pitchFamily="2" charset="0"/>
              <a:ea typeface="Arial" panose="020B0604020202020204" pitchFamily="34" charset="0"/>
              <a:cs typeface="Arial" panose="020B0604020202020204" pitchFamily="34" charset="0"/>
            </a:endParaRPr>
          </a:p>
        </p:txBody>
      </p:sp>
      <p:sp>
        <p:nvSpPr>
          <p:cNvPr id="14" name="Rektangel 13"/>
          <p:cNvSpPr/>
          <p:nvPr/>
        </p:nvSpPr>
        <p:spPr>
          <a:xfrm>
            <a:off x="128118" y="7437470"/>
            <a:ext cx="3510269" cy="261610"/>
          </a:xfrm>
          <a:prstGeom prst="rect">
            <a:avLst/>
          </a:prstGeom>
        </p:spPr>
        <p:txBody>
          <a:bodyPr wrap="square">
            <a:spAutoFit/>
          </a:bodyPr>
          <a:lstStyle/>
          <a:p>
            <a:pPr marL="539750" marR="660400">
              <a:spcBef>
                <a:spcPts val="345"/>
              </a:spcBef>
              <a:spcAft>
                <a:spcPts val="0"/>
              </a:spcAft>
            </a:pP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rPr>
              <a:t>scania.com/invoicing-</a:t>
            </a:r>
            <a:r>
              <a:rPr lang="en-GB" sz="1100" u="sng" spc="-5" dirty="0" err="1">
                <a:solidFill>
                  <a:schemeClr val="bg1"/>
                </a:solidFill>
                <a:latin typeface="Scania Office" panose="00000500000000000000" pitchFamily="2" charset="0"/>
                <a:ea typeface="Arial" panose="020B0604020202020204" pitchFamily="34" charset="0"/>
                <a:cs typeface="Arial" panose="020B0604020202020204" pitchFamily="34" charset="0"/>
              </a:rPr>
              <a:t>scania</a:t>
            </a: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rPr>
              <a:t>)</a:t>
            </a:r>
            <a:endParaRPr lang="en-GB" sz="100" spc="-5" dirty="0">
              <a:solidFill>
                <a:schemeClr val="bg1"/>
              </a:solidFill>
              <a:latin typeface="Scania Office" panose="00000500000000000000" pitchFamily="2" charset="0"/>
              <a:ea typeface="Arial" panose="020B0604020202020204" pitchFamily="34" charset="0"/>
              <a:cs typeface="Arial" panose="020B0604020202020204" pitchFamily="34" charset="0"/>
            </a:endParaRPr>
          </a:p>
        </p:txBody>
      </p:sp>
      <p:sp>
        <p:nvSpPr>
          <p:cNvPr id="15" name="Rektangel 14"/>
          <p:cNvSpPr/>
          <p:nvPr/>
        </p:nvSpPr>
        <p:spPr>
          <a:xfrm>
            <a:off x="1737843" y="6356076"/>
            <a:ext cx="3510269" cy="261610"/>
          </a:xfrm>
          <a:prstGeom prst="rect">
            <a:avLst/>
          </a:prstGeom>
        </p:spPr>
        <p:txBody>
          <a:bodyPr wrap="square">
            <a:spAutoFit/>
          </a:bodyPr>
          <a:lstStyle/>
          <a:p>
            <a:pPr marL="539750" marR="660400">
              <a:spcBef>
                <a:spcPts val="345"/>
              </a:spcBef>
              <a:spcAft>
                <a:spcPts val="0"/>
              </a:spcAft>
            </a:pPr>
            <a:r>
              <a:rPr lang="en-GB" sz="1100" u="sng" spc="-5" dirty="0">
                <a:solidFill>
                  <a:schemeClr val="bg1"/>
                </a:solidFill>
                <a:latin typeface="Scania Office" panose="00000500000000000000" pitchFamily="2" charset="0"/>
                <a:ea typeface="Arial" panose="020B0604020202020204" pitchFamily="34" charset="0"/>
                <a:cs typeface="Arial" panose="020B0604020202020204" pitchFamily="34" charset="0"/>
              </a:rPr>
              <a:t>scania.com/invoicing-</a:t>
            </a:r>
            <a:r>
              <a:rPr lang="en-GB" sz="1100" u="sng" spc="-5" dirty="0" err="1">
                <a:solidFill>
                  <a:schemeClr val="bg1"/>
                </a:solidFill>
                <a:latin typeface="Scania Office" panose="00000500000000000000" pitchFamily="2" charset="0"/>
                <a:ea typeface="Arial" panose="020B0604020202020204" pitchFamily="34" charset="0"/>
                <a:cs typeface="Arial" panose="020B0604020202020204" pitchFamily="34" charset="0"/>
              </a:rPr>
              <a:t>scania</a:t>
            </a:r>
            <a:endParaRPr lang="en-GB" sz="100" spc="-5" dirty="0">
              <a:solidFill>
                <a:schemeClr val="bg1"/>
              </a:solidFill>
              <a:latin typeface="Scania Office" panose="00000500000000000000" pitchFamily="2"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20505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Eng US"/>
</p:tagLst>
</file>

<file path=ppt/theme/theme1.xml><?xml version="1.0" encoding="utf-8"?>
<a:theme xmlns:a="http://schemas.openxmlformats.org/drawingml/2006/main" name="Scania">
  <a:themeElements>
    <a:clrScheme name="Custom 2">
      <a:dk1>
        <a:sysClr val="windowText" lastClr="000000"/>
      </a:dk1>
      <a:lt1>
        <a:sysClr val="window" lastClr="FFFFFF"/>
      </a:lt1>
      <a:dk2>
        <a:srgbClr val="D6001C"/>
      </a:dk2>
      <a:lt2>
        <a:srgbClr val="CEB888"/>
      </a:lt2>
      <a:accent1>
        <a:srgbClr val="281E42"/>
      </a:accent1>
      <a:accent2>
        <a:srgbClr val="97999B"/>
      </a:accent2>
      <a:accent3>
        <a:srgbClr val="C8C9C7"/>
      </a:accent3>
      <a:accent4>
        <a:srgbClr val="B1520C"/>
      </a:accent4>
      <a:accent5>
        <a:srgbClr val="94A596"/>
      </a:accent5>
      <a:accent6>
        <a:srgbClr val="2C5234"/>
      </a:accent6>
      <a:hlink>
        <a:srgbClr val="FFFFFF"/>
      </a:hlink>
      <a:folHlink>
        <a:srgbClr val="FFFFFF"/>
      </a:folHlink>
    </a:clrScheme>
    <a:fontScheme name="Nordea">
      <a:majorFont>
        <a:latin typeface="Scania Office Headline Bold"/>
        <a:ea typeface=""/>
        <a:cs typeface=""/>
      </a:majorFont>
      <a:minorFont>
        <a:latin typeface="Scania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OICE PICTURE" id="{070C8FAE-D35A-434A-A44A-AC32AD3D0FCF}" vid="{2378D27D-01AD-469A-878D-364E71F6E7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INVOICE PICTURE</Template>
  <TotalTime>3</TotalTime>
  <Words>168</Words>
  <Application>Microsoft Office PowerPoint</Application>
  <PresentationFormat>A3 Paper (297x420 mm)</PresentationFormat>
  <Paragraphs>82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Mangal</vt:lpstr>
      <vt:lpstr>Scania Office</vt:lpstr>
      <vt:lpstr>Scania Office Bold</vt:lpstr>
      <vt:lpstr>Scania Office Headline</vt:lpstr>
      <vt:lpstr>Scania Office Headline Bold</vt:lpstr>
      <vt:lpstr>Scania</vt:lpstr>
      <vt:lpstr>SCANIA INVOICE DIRECTIVE</vt:lpstr>
      <vt:lpstr>PowerPoint Presentation</vt:lpstr>
    </vt:vector>
  </TitlesOfParts>
  <Company>Scania CV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SENDING INVOICES TO SCANIA</dc:title>
  <dc:creator>Blomberg Hampus</dc:creator>
  <cp:lastModifiedBy>Blomberg Hampus</cp:lastModifiedBy>
  <cp:revision>117</cp:revision>
  <cp:lastPrinted>2016-10-19T12:57:47Z</cp:lastPrinted>
  <dcterms:created xsi:type="dcterms:W3CDTF">2016-08-29T08:39:43Z</dcterms:created>
  <dcterms:modified xsi:type="dcterms:W3CDTF">2019-06-12T13:08:43Z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f2ec83-e677-438d-afb7-4c7c0dbc872b_Enabled">
    <vt:lpwstr>True</vt:lpwstr>
  </property>
  <property fmtid="{D5CDD505-2E9C-101B-9397-08002B2CF9AE}" pid="3" name="MSIP_Label_a7f2ec83-e677-438d-afb7-4c7c0dbc872b_SiteId">
    <vt:lpwstr>3bc062e4-ac9d-4c17-b4dd-3aad637ff1ac</vt:lpwstr>
  </property>
  <property fmtid="{D5CDD505-2E9C-101B-9397-08002B2CF9AE}" pid="4" name="MSIP_Label_a7f2ec83-e677-438d-afb7-4c7c0dbc872b_Owner">
    <vt:lpwstr>hampus.blomberg@scania.com</vt:lpwstr>
  </property>
  <property fmtid="{D5CDD505-2E9C-101B-9397-08002B2CF9AE}" pid="5" name="MSIP_Label_a7f2ec83-e677-438d-afb7-4c7c0dbc872b_SetDate">
    <vt:lpwstr>2019-06-12T13:06:50.7014487Z</vt:lpwstr>
  </property>
  <property fmtid="{D5CDD505-2E9C-101B-9397-08002B2CF9AE}" pid="6" name="MSIP_Label_a7f2ec83-e677-438d-afb7-4c7c0dbc872b_Name">
    <vt:lpwstr>Internal</vt:lpwstr>
  </property>
  <property fmtid="{D5CDD505-2E9C-101B-9397-08002B2CF9AE}" pid="7" name="MSIP_Label_a7f2ec83-e677-438d-afb7-4c7c0dbc872b_Application">
    <vt:lpwstr>Microsoft Azure Information Protection</vt:lpwstr>
  </property>
  <property fmtid="{D5CDD505-2E9C-101B-9397-08002B2CF9AE}" pid="8" name="MSIP_Label_a7f2ec83-e677-438d-afb7-4c7c0dbc872b_Extended_MSFT_Method">
    <vt:lpwstr>Automatic</vt:lpwstr>
  </property>
  <property fmtid="{D5CDD505-2E9C-101B-9397-08002B2CF9AE}" pid="9" name="Sensitivity">
    <vt:lpwstr>Internal</vt:lpwstr>
  </property>
</Properties>
</file>